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657" r:id="rId3"/>
    <p:sldId id="673" r:id="rId4"/>
    <p:sldId id="681" r:id="rId5"/>
    <p:sldId id="532" r:id="rId6"/>
    <p:sldId id="449" r:id="rId7"/>
    <p:sldId id="682" r:id="rId8"/>
    <p:sldId id="456" r:id="rId9"/>
    <p:sldId id="615" r:id="rId10"/>
    <p:sldId id="685" r:id="rId11"/>
    <p:sldId id="686" r:id="rId12"/>
    <p:sldId id="683" r:id="rId13"/>
    <p:sldId id="684" r:id="rId14"/>
    <p:sldId id="677" r:id="rId15"/>
    <p:sldId id="595" r:id="rId16"/>
    <p:sldId id="597" r:id="rId17"/>
    <p:sldId id="599" r:id="rId18"/>
    <p:sldId id="600" r:id="rId19"/>
    <p:sldId id="601" r:id="rId20"/>
    <p:sldId id="604" r:id="rId21"/>
    <p:sldId id="608" r:id="rId22"/>
    <p:sldId id="568" r:id="rId23"/>
    <p:sldId id="611" r:id="rId24"/>
    <p:sldId id="687" r:id="rId25"/>
    <p:sldId id="688" r:id="rId26"/>
    <p:sldId id="689" r:id="rId27"/>
    <p:sldId id="690" r:id="rId28"/>
    <p:sldId id="639" r:id="rId29"/>
    <p:sldId id="675" r:id="rId30"/>
    <p:sldId id="667" r:id="rId31"/>
  </p:sldIdLst>
  <p:sldSz cx="7200900" cy="5400675"/>
  <p:notesSz cx="6669088" cy="9872663"/>
  <p:defaultTextStyle>
    <a:defPPr>
      <a:defRPr lang="en-US"/>
    </a:defPPr>
    <a:lvl1pPr marL="0" algn="l" defTabSz="720048" rtl="0" eaLnBrk="1" latinLnBrk="0" hangingPunct="1">
      <a:defRPr sz="1400" kern="1200">
        <a:solidFill>
          <a:schemeClr val="tx1"/>
        </a:solidFill>
        <a:latin typeface="+mn-lt"/>
        <a:ea typeface="+mn-ea"/>
        <a:cs typeface="+mn-cs"/>
      </a:defRPr>
    </a:lvl1pPr>
    <a:lvl2pPr marL="360024" algn="l" defTabSz="720048" rtl="0" eaLnBrk="1" latinLnBrk="0" hangingPunct="1">
      <a:defRPr sz="1400" kern="1200">
        <a:solidFill>
          <a:schemeClr val="tx1"/>
        </a:solidFill>
        <a:latin typeface="+mn-lt"/>
        <a:ea typeface="+mn-ea"/>
        <a:cs typeface="+mn-cs"/>
      </a:defRPr>
    </a:lvl2pPr>
    <a:lvl3pPr marL="720048" algn="l" defTabSz="720048" rtl="0" eaLnBrk="1" latinLnBrk="0" hangingPunct="1">
      <a:defRPr sz="1400" kern="1200">
        <a:solidFill>
          <a:schemeClr val="tx1"/>
        </a:solidFill>
        <a:latin typeface="+mn-lt"/>
        <a:ea typeface="+mn-ea"/>
        <a:cs typeface="+mn-cs"/>
      </a:defRPr>
    </a:lvl3pPr>
    <a:lvl4pPr marL="1080074" algn="l" defTabSz="720048" rtl="0" eaLnBrk="1" latinLnBrk="0" hangingPunct="1">
      <a:defRPr sz="1400" kern="1200">
        <a:solidFill>
          <a:schemeClr val="tx1"/>
        </a:solidFill>
        <a:latin typeface="+mn-lt"/>
        <a:ea typeface="+mn-ea"/>
        <a:cs typeface="+mn-cs"/>
      </a:defRPr>
    </a:lvl4pPr>
    <a:lvl5pPr marL="1440098" algn="l" defTabSz="720048" rtl="0" eaLnBrk="1" latinLnBrk="0" hangingPunct="1">
      <a:defRPr sz="1400" kern="1200">
        <a:solidFill>
          <a:schemeClr val="tx1"/>
        </a:solidFill>
        <a:latin typeface="+mn-lt"/>
        <a:ea typeface="+mn-ea"/>
        <a:cs typeface="+mn-cs"/>
      </a:defRPr>
    </a:lvl5pPr>
    <a:lvl6pPr marL="1800122" algn="l" defTabSz="720048" rtl="0" eaLnBrk="1" latinLnBrk="0" hangingPunct="1">
      <a:defRPr sz="1400" kern="1200">
        <a:solidFill>
          <a:schemeClr val="tx1"/>
        </a:solidFill>
        <a:latin typeface="+mn-lt"/>
        <a:ea typeface="+mn-ea"/>
        <a:cs typeface="+mn-cs"/>
      </a:defRPr>
    </a:lvl6pPr>
    <a:lvl7pPr marL="2160146" algn="l" defTabSz="720048" rtl="0" eaLnBrk="1" latinLnBrk="0" hangingPunct="1">
      <a:defRPr sz="1400" kern="1200">
        <a:solidFill>
          <a:schemeClr val="tx1"/>
        </a:solidFill>
        <a:latin typeface="+mn-lt"/>
        <a:ea typeface="+mn-ea"/>
        <a:cs typeface="+mn-cs"/>
      </a:defRPr>
    </a:lvl7pPr>
    <a:lvl8pPr marL="2520170" algn="l" defTabSz="720048" rtl="0" eaLnBrk="1" latinLnBrk="0" hangingPunct="1">
      <a:defRPr sz="1400" kern="1200">
        <a:solidFill>
          <a:schemeClr val="tx1"/>
        </a:solidFill>
        <a:latin typeface="+mn-lt"/>
        <a:ea typeface="+mn-ea"/>
        <a:cs typeface="+mn-cs"/>
      </a:defRPr>
    </a:lvl8pPr>
    <a:lvl9pPr marL="2880196" algn="l" defTabSz="72004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02">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88172" autoAdjust="0"/>
  </p:normalViewPr>
  <p:slideViewPr>
    <p:cSldViewPr snapToGrid="0">
      <p:cViewPr>
        <p:scale>
          <a:sx n="102" d="100"/>
          <a:sy n="102" d="100"/>
        </p:scale>
        <p:origin x="-852" y="54"/>
      </p:cViewPr>
      <p:guideLst>
        <p:guide orient="horz" pos="1702"/>
        <p:guide pos="2268"/>
      </p:guideLst>
    </p:cSldViewPr>
  </p:slid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VR1STEC\STECDATA\Projecten\2013\Q2%2013.087\13.184%20Kop%20van%20Noord-Holland%20Kwalitatief%20woonprogramma\Databestanden\Eindoordeel%20plannen\Eindoordeel%20plannen%20locatie%20en%20product%2012%20mei%20zonder%20gereedgekomen%20plann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11"/>
    </mc:Choice>
    <mc:Fallback>
      <c:style val="11"/>
    </mc:Fallback>
  </mc:AlternateContent>
  <c:chart>
    <c:title>
      <c:layout>
        <c:manualLayout>
          <c:xMode val="edge"/>
          <c:yMode val="edge"/>
          <c:x val="0.38520558001778232"/>
          <c:y val="0.20238095238095238"/>
        </c:manualLayout>
      </c:layout>
      <c:overlay val="0"/>
      <c:txPr>
        <a:bodyPr/>
        <a:lstStyle/>
        <a:p>
          <a:pPr>
            <a:defRPr sz="1400"/>
          </a:pPr>
          <a:endParaRPr lang="nl-NL"/>
        </a:p>
      </c:txPr>
    </c:title>
    <c:autoTitleDeleted val="0"/>
    <c:plotArea>
      <c:layout>
        <c:manualLayout>
          <c:layoutTarget val="inner"/>
          <c:xMode val="edge"/>
          <c:yMode val="edge"/>
          <c:x val="6.7599752175956374E-2"/>
          <c:y val="0.21384485719071974"/>
          <c:w val="0.25625612103610129"/>
          <c:h val="0.53129187955440582"/>
        </c:manualLayout>
      </c:layout>
      <c:pieChart>
        <c:varyColors val="1"/>
        <c:ser>
          <c:idx val="0"/>
          <c:order val="0"/>
          <c:tx>
            <c:strRef>
              <c:f>Blad1!$B$1</c:f>
              <c:strCache>
                <c:ptCount val="1"/>
                <c:pt idx="0">
                  <c:v>Mate van naleving</c:v>
                </c:pt>
              </c:strCache>
            </c:strRef>
          </c:tx>
          <c:dLbls>
            <c:spPr>
              <a:noFill/>
              <a:ln>
                <a:noFill/>
              </a:ln>
              <a:effectLst/>
            </c:spPr>
            <c:txPr>
              <a:bodyPr/>
              <a:lstStyle/>
              <a:p>
                <a:pPr>
                  <a:defRPr sz="1200"/>
                </a:pPr>
                <a:endParaRPr lang="nl-NL"/>
              </a:p>
            </c:txPr>
            <c:dLblPos val="outEnd"/>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Blad1!$A$2:$A$6</c:f>
              <c:strCache>
                <c:ptCount val="5"/>
                <c:pt idx="0">
                  <c:v>Niet</c:v>
                </c:pt>
                <c:pt idx="1">
                  <c:v>Summier argumentatie waarom niet toegepast</c:v>
                </c:pt>
                <c:pt idx="2">
                  <c:v>Onderbouwd argumentatie waarom niet toegepast</c:v>
                </c:pt>
                <c:pt idx="3">
                  <c:v>Summier toepassing</c:v>
                </c:pt>
                <c:pt idx="4">
                  <c:v>Volledig toepassing</c:v>
                </c:pt>
              </c:strCache>
            </c:strRef>
          </c:cat>
          <c:val>
            <c:numRef>
              <c:f>Blad1!$B$2:$B$6</c:f>
              <c:numCache>
                <c:formatCode>0%</c:formatCode>
                <c:ptCount val="5"/>
                <c:pt idx="0">
                  <c:v>0.72000000000000064</c:v>
                </c:pt>
                <c:pt idx="1">
                  <c:v>6.0000000000000255E-2</c:v>
                </c:pt>
                <c:pt idx="2">
                  <c:v>2.0000000000000052E-2</c:v>
                </c:pt>
                <c:pt idx="3">
                  <c:v>0.12000000000000002</c:v>
                </c:pt>
                <c:pt idx="4">
                  <c:v>8.0000000000000224E-2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36156871483412667"/>
          <c:y val="0.2992750906136733"/>
          <c:w val="0.63843128516587844"/>
          <c:h val="0.42691538557680542"/>
        </c:manualLayout>
      </c:layout>
      <c:overlay val="0"/>
      <c:txPr>
        <a:bodyPr/>
        <a:lstStyle/>
        <a:p>
          <a:pPr>
            <a:defRPr sz="1200"/>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560829334432415E-2"/>
          <c:y val="1.9646454071324683E-2"/>
          <c:w val="0.93817808342743203"/>
          <c:h val="0.92851308825668799"/>
        </c:manualLayout>
      </c:layout>
      <c:scatterChart>
        <c:scatterStyle val="lineMarker"/>
        <c:varyColors val="0"/>
        <c:ser>
          <c:idx val="0"/>
          <c:order val="0"/>
          <c:spPr>
            <a:ln w="28575">
              <a:noFill/>
            </a:ln>
          </c:spPr>
          <c:xVal>
            <c:numRef>
              <c:f>'HK Schagen en DH'!$H$2:$H$177</c:f>
              <c:numCache>
                <c:formatCode>0.00</c:formatCode>
                <c:ptCount val="176"/>
                <c:pt idx="0">
                  <c:v>-0.750000000000003</c:v>
                </c:pt>
                <c:pt idx="1">
                  <c:v>-0.750000000000003</c:v>
                </c:pt>
                <c:pt idx="2">
                  <c:v>-0.750000000000003</c:v>
                </c:pt>
                <c:pt idx="3">
                  <c:v>-0.58333333333333359</c:v>
                </c:pt>
                <c:pt idx="4">
                  <c:v>-0.58333333333333359</c:v>
                </c:pt>
                <c:pt idx="5">
                  <c:v>-0.52380952380952372</c:v>
                </c:pt>
                <c:pt idx="6">
                  <c:v>-0.5</c:v>
                </c:pt>
                <c:pt idx="7">
                  <c:v>-0.41666666666666852</c:v>
                </c:pt>
                <c:pt idx="8">
                  <c:v>-0.41666666666666852</c:v>
                </c:pt>
                <c:pt idx="9">
                  <c:v>-0.41666666666666852</c:v>
                </c:pt>
                <c:pt idx="10">
                  <c:v>-0.41666666666666852</c:v>
                </c:pt>
                <c:pt idx="11">
                  <c:v>-0.41666666666666852</c:v>
                </c:pt>
                <c:pt idx="12">
                  <c:v>-0.40909090909091067</c:v>
                </c:pt>
                <c:pt idx="13">
                  <c:v>-0.38194444444444653</c:v>
                </c:pt>
                <c:pt idx="14">
                  <c:v>-0.36904761904762068</c:v>
                </c:pt>
                <c:pt idx="15">
                  <c:v>-0.33809523809523806</c:v>
                </c:pt>
                <c:pt idx="16">
                  <c:v>-0.33333333333333331</c:v>
                </c:pt>
                <c:pt idx="17">
                  <c:v>-0.33333333333333331</c:v>
                </c:pt>
                <c:pt idx="18">
                  <c:v>-0.29166666666666852</c:v>
                </c:pt>
                <c:pt idx="19">
                  <c:v>-0.25</c:v>
                </c:pt>
                <c:pt idx="20">
                  <c:v>-0.25</c:v>
                </c:pt>
                <c:pt idx="21">
                  <c:v>-0.23333333333333409</c:v>
                </c:pt>
                <c:pt idx="22">
                  <c:v>-0.23</c:v>
                </c:pt>
                <c:pt idx="23">
                  <c:v>-0.21217948717948801</c:v>
                </c:pt>
                <c:pt idx="24">
                  <c:v>-0.20614035087719465</c:v>
                </c:pt>
                <c:pt idx="25">
                  <c:v>-0.17982456140350817</c:v>
                </c:pt>
                <c:pt idx="26">
                  <c:v>-0.16666666666666669</c:v>
                </c:pt>
                <c:pt idx="27">
                  <c:v>-0.16666666666666669</c:v>
                </c:pt>
                <c:pt idx="28">
                  <c:v>-0.14396551724137929</c:v>
                </c:pt>
                <c:pt idx="29">
                  <c:v>-0.125</c:v>
                </c:pt>
                <c:pt idx="30">
                  <c:v>-0.11666666666666699</c:v>
                </c:pt>
                <c:pt idx="31">
                  <c:v>-0.11333333333333337</c:v>
                </c:pt>
                <c:pt idx="32">
                  <c:v>-0.1</c:v>
                </c:pt>
                <c:pt idx="33">
                  <c:v>-6.3687943262411381E-2</c:v>
                </c:pt>
                <c:pt idx="34">
                  <c:v>-5.1351351351351403E-2</c:v>
                </c:pt>
                <c:pt idx="35">
                  <c:v>-3.3333333333333381E-2</c:v>
                </c:pt>
                <c:pt idx="36">
                  <c:v>0</c:v>
                </c:pt>
                <c:pt idx="37">
                  <c:v>0</c:v>
                </c:pt>
                <c:pt idx="38">
                  <c:v>0</c:v>
                </c:pt>
                <c:pt idx="39">
                  <c:v>0</c:v>
                </c:pt>
                <c:pt idx="40">
                  <c:v>0</c:v>
                </c:pt>
                <c:pt idx="41">
                  <c:v>0</c:v>
                </c:pt>
                <c:pt idx="42">
                  <c:v>0</c:v>
                </c:pt>
                <c:pt idx="43">
                  <c:v>0</c:v>
                </c:pt>
                <c:pt idx="44">
                  <c:v>0</c:v>
                </c:pt>
                <c:pt idx="45">
                  <c:v>0</c:v>
                </c:pt>
                <c:pt idx="46">
                  <c:v>0</c:v>
                </c:pt>
                <c:pt idx="47">
                  <c:v>8.3333333333333467E-2</c:v>
                </c:pt>
                <c:pt idx="48">
                  <c:v>0.13282828282828291</c:v>
                </c:pt>
                <c:pt idx="49">
                  <c:v>0.14622675250357653</c:v>
                </c:pt>
                <c:pt idx="50">
                  <c:v>0.15000000000000024</c:v>
                </c:pt>
                <c:pt idx="51">
                  <c:v>0.15000000000000024</c:v>
                </c:pt>
                <c:pt idx="52">
                  <c:v>0.15000000000000024</c:v>
                </c:pt>
                <c:pt idx="53">
                  <c:v>0.2</c:v>
                </c:pt>
                <c:pt idx="54">
                  <c:v>0.25</c:v>
                </c:pt>
                <c:pt idx="55">
                  <c:v>0.29166666666666852</c:v>
                </c:pt>
                <c:pt idx="56">
                  <c:v>0.33333333333333337</c:v>
                </c:pt>
                <c:pt idx="57">
                  <c:v>0.34000000000000047</c:v>
                </c:pt>
                <c:pt idx="58">
                  <c:v>0.35144927536232046</c:v>
                </c:pt>
                <c:pt idx="59">
                  <c:v>0.39770114942528734</c:v>
                </c:pt>
                <c:pt idx="60">
                  <c:v>0.40000000000000008</c:v>
                </c:pt>
                <c:pt idx="61">
                  <c:v>0.4</c:v>
                </c:pt>
                <c:pt idx="62">
                  <c:v>0.5</c:v>
                </c:pt>
                <c:pt idx="63">
                  <c:v>0.5</c:v>
                </c:pt>
                <c:pt idx="64">
                  <c:v>0.65000000000000324</c:v>
                </c:pt>
                <c:pt idx="65">
                  <c:v>-6.2500000000000083E-2</c:v>
                </c:pt>
                <c:pt idx="66">
                  <c:v>-4.9019607843137913E-2</c:v>
                </c:pt>
                <c:pt idx="67" formatCode="General">
                  <c:v>-4.4956140350877187E-2</c:v>
                </c:pt>
                <c:pt idx="68">
                  <c:v>0</c:v>
                </c:pt>
                <c:pt idx="69">
                  <c:v>0</c:v>
                </c:pt>
                <c:pt idx="70">
                  <c:v>0</c:v>
                </c:pt>
                <c:pt idx="71" formatCode="General">
                  <c:v>0</c:v>
                </c:pt>
                <c:pt idx="72">
                  <c:v>-3.0964912280701851E-2</c:v>
                </c:pt>
                <c:pt idx="73">
                  <c:v>-2.7083333333333452E-2</c:v>
                </c:pt>
                <c:pt idx="74">
                  <c:v>-2.7083333333333452E-2</c:v>
                </c:pt>
                <c:pt idx="75">
                  <c:v>-2.3333333333333352E-2</c:v>
                </c:pt>
                <c:pt idx="76">
                  <c:v>-2.2142857142857152E-2</c:v>
                </c:pt>
                <c:pt idx="77">
                  <c:v>-8.6805555555555566E-2</c:v>
                </c:pt>
                <c:pt idx="78">
                  <c:v>-6.4583333333333839E-2</c:v>
                </c:pt>
                <c:pt idx="79">
                  <c:v>-5.5190058479532157E-2</c:v>
                </c:pt>
                <c:pt idx="80">
                  <c:v>0</c:v>
                </c:pt>
                <c:pt idx="81">
                  <c:v>0</c:v>
                </c:pt>
                <c:pt idx="82">
                  <c:v>0</c:v>
                </c:pt>
                <c:pt idx="83">
                  <c:v>0</c:v>
                </c:pt>
                <c:pt idx="84">
                  <c:v>0</c:v>
                </c:pt>
                <c:pt idx="85">
                  <c:v>0</c:v>
                </c:pt>
                <c:pt idx="86">
                  <c:v>0</c:v>
                </c:pt>
                <c:pt idx="87">
                  <c:v>0</c:v>
                </c:pt>
                <c:pt idx="88">
                  <c:v>-0.10138888888888888</c:v>
                </c:pt>
                <c:pt idx="89">
                  <c:v>-5.9027777777777804E-2</c:v>
                </c:pt>
                <c:pt idx="90">
                  <c:v>-3.8194444444444448E-2</c:v>
                </c:pt>
                <c:pt idx="91">
                  <c:v>-3.6476608187134718E-2</c:v>
                </c:pt>
                <c:pt idx="92" formatCode="General">
                  <c:v>-3.1226053639846745E-2</c:v>
                </c:pt>
                <c:pt idx="93">
                  <c:v>-1.9396551724138077E-2</c:v>
                </c:pt>
                <c:pt idx="94">
                  <c:v>-1.8168604651162861E-2</c:v>
                </c:pt>
                <c:pt idx="95">
                  <c:v>0</c:v>
                </c:pt>
                <c:pt idx="96">
                  <c:v>-0.39583333333333331</c:v>
                </c:pt>
                <c:pt idx="97">
                  <c:v>-0.22916666666666669</c:v>
                </c:pt>
                <c:pt idx="98">
                  <c:v>-0.16666666666666669</c:v>
                </c:pt>
                <c:pt idx="99">
                  <c:v>-0.14236111111111124</c:v>
                </c:pt>
                <c:pt idx="100">
                  <c:v>-0.12916666666666665</c:v>
                </c:pt>
                <c:pt idx="101" formatCode="General">
                  <c:v>-0.12202380952381003</c:v>
                </c:pt>
                <c:pt idx="102">
                  <c:v>-0.12151092233009708</c:v>
                </c:pt>
                <c:pt idx="103">
                  <c:v>-0.10492424242424318</c:v>
                </c:pt>
                <c:pt idx="104">
                  <c:v>-9.7222222222222265E-2</c:v>
                </c:pt>
                <c:pt idx="105">
                  <c:v>-9.1145833333333467E-2</c:v>
                </c:pt>
                <c:pt idx="106">
                  <c:v>-8.8541666666667268E-2</c:v>
                </c:pt>
                <c:pt idx="107">
                  <c:v>-8.3333333333333467E-2</c:v>
                </c:pt>
                <c:pt idx="108">
                  <c:v>-7.3611111111111183E-2</c:v>
                </c:pt>
                <c:pt idx="109">
                  <c:v>-7.2916666666666921E-2</c:v>
                </c:pt>
                <c:pt idx="110">
                  <c:v>-6.2500000000000083E-2</c:v>
                </c:pt>
                <c:pt idx="111">
                  <c:v>-6.0416666666666924E-2</c:v>
                </c:pt>
                <c:pt idx="112">
                  <c:v>-6.0416666666666924E-2</c:v>
                </c:pt>
                <c:pt idx="113">
                  <c:v>-3.3333333333333381E-2</c:v>
                </c:pt>
                <c:pt idx="114">
                  <c:v>-2.569444444444445E-2</c:v>
                </c:pt>
                <c:pt idx="115">
                  <c:v>-2.3958333333333338E-2</c:v>
                </c:pt>
                <c:pt idx="116">
                  <c:v>-2.1780303030303091E-2</c:v>
                </c:pt>
                <c:pt idx="117">
                  <c:v>-1.6250000000000021E-2</c:v>
                </c:pt>
                <c:pt idx="118">
                  <c:v>-1.5452380952380955E-2</c:v>
                </c:pt>
                <c:pt idx="119">
                  <c:v>-1.1258012820512819E-2</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-6.5972222222222404E-2</c:v>
                </c:pt>
                <c:pt idx="142">
                  <c:v>-4.9305555555555561E-2</c:v>
                </c:pt>
                <c:pt idx="143">
                  <c:v>0</c:v>
                </c:pt>
                <c:pt idx="144">
                  <c:v>0</c:v>
                </c:pt>
                <c:pt idx="145">
                  <c:v>-9.4270833333333526E-2</c:v>
                </c:pt>
                <c:pt idx="146">
                  <c:v>-9.3750000000000763E-2</c:v>
                </c:pt>
                <c:pt idx="147">
                  <c:v>-8.8541666666667268E-2</c:v>
                </c:pt>
                <c:pt idx="148">
                  <c:v>0</c:v>
                </c:pt>
                <c:pt idx="149">
                  <c:v>0</c:v>
                </c:pt>
                <c:pt idx="150">
                  <c:v>0</c:v>
                </c:pt>
                <c:pt idx="151">
                  <c:v>-6.2500000000000083E-2</c:v>
                </c:pt>
                <c:pt idx="152">
                  <c:v>-2.4652777777777968E-2</c:v>
                </c:pt>
                <c:pt idx="153">
                  <c:v>-9.3750000000000763E-2</c:v>
                </c:pt>
                <c:pt idx="154">
                  <c:v>-1.2112403100775193E-2</c:v>
                </c:pt>
                <c:pt idx="155">
                  <c:v>-0.53119868637110346</c:v>
                </c:pt>
                <c:pt idx="156">
                  <c:v>-0.45</c:v>
                </c:pt>
                <c:pt idx="157">
                  <c:v>-0.25</c:v>
                </c:pt>
                <c:pt idx="158">
                  <c:v>-0.2</c:v>
                </c:pt>
                <c:pt idx="159">
                  <c:v>-0.2</c:v>
                </c:pt>
                <c:pt idx="160">
                  <c:v>-0.2</c:v>
                </c:pt>
                <c:pt idx="161">
                  <c:v>-0.125</c:v>
                </c:pt>
                <c:pt idx="162">
                  <c:v>-0.10555555555555562</c:v>
                </c:pt>
                <c:pt idx="163">
                  <c:v>-9.1358024691358009E-2</c:v>
                </c:pt>
                <c:pt idx="164">
                  <c:v>-5.0000000000000093E-2</c:v>
                </c:pt>
                <c:pt idx="165">
                  <c:v>0</c:v>
                </c:pt>
                <c:pt idx="166">
                  <c:v>0</c:v>
                </c:pt>
                <c:pt idx="167">
                  <c:v>0</c:v>
                </c:pt>
                <c:pt idx="168">
                  <c:v>0</c:v>
                </c:pt>
                <c:pt idx="169">
                  <c:v>0</c:v>
                </c:pt>
                <c:pt idx="170">
                  <c:v>0.10937500000000012</c:v>
                </c:pt>
                <c:pt idx="171">
                  <c:v>0.12499999999999997</c:v>
                </c:pt>
                <c:pt idx="172">
                  <c:v>0.18030303030303041</c:v>
                </c:pt>
                <c:pt idx="173">
                  <c:v>0.19444444444444603</c:v>
                </c:pt>
                <c:pt idx="174">
                  <c:v>0.2</c:v>
                </c:pt>
                <c:pt idx="175">
                  <c:v>0.25</c:v>
                </c:pt>
              </c:numCache>
            </c:numRef>
          </c:xVal>
          <c:yVal>
            <c:numRef>
              <c:f>'HK Schagen en DH'!$K$2:$K$177</c:f>
              <c:numCache>
                <c:formatCode>General</c:formatCode>
                <c:ptCount val="176"/>
                <c:pt idx="0">
                  <c:v>0.750000000000003</c:v>
                </c:pt>
                <c:pt idx="1">
                  <c:v>0</c:v>
                </c:pt>
                <c:pt idx="2">
                  <c:v>0</c:v>
                </c:pt>
                <c:pt idx="3">
                  <c:v>0.5</c:v>
                </c:pt>
                <c:pt idx="4">
                  <c:v>1</c:v>
                </c:pt>
                <c:pt idx="5">
                  <c:v>0.5</c:v>
                </c:pt>
                <c:pt idx="6">
                  <c:v>0.5</c:v>
                </c:pt>
                <c:pt idx="7">
                  <c:v>0.5</c:v>
                </c:pt>
                <c:pt idx="8">
                  <c:v>0.5</c:v>
                </c:pt>
                <c:pt idx="9">
                  <c:v>-0.25</c:v>
                </c:pt>
                <c:pt idx="10">
                  <c:v>-0.25</c:v>
                </c:pt>
                <c:pt idx="11">
                  <c:v>1</c:v>
                </c:pt>
                <c:pt idx="12">
                  <c:v>0.5</c:v>
                </c:pt>
                <c:pt idx="13">
                  <c:v>0</c:v>
                </c:pt>
                <c:pt idx="14">
                  <c:v>0.750000000000003</c:v>
                </c:pt>
                <c:pt idx="15">
                  <c:v>0.5</c:v>
                </c:pt>
                <c:pt idx="16">
                  <c:v>0.25</c:v>
                </c:pt>
                <c:pt idx="17">
                  <c:v>0</c:v>
                </c:pt>
                <c:pt idx="18">
                  <c:v>0.5</c:v>
                </c:pt>
                <c:pt idx="19">
                  <c:v>0.750000000000003</c:v>
                </c:pt>
                <c:pt idx="20">
                  <c:v>0.750000000000003</c:v>
                </c:pt>
                <c:pt idx="21">
                  <c:v>-0.25</c:v>
                </c:pt>
                <c:pt idx="22">
                  <c:v>1</c:v>
                </c:pt>
                <c:pt idx="23">
                  <c:v>0.750000000000003</c:v>
                </c:pt>
                <c:pt idx="24">
                  <c:v>-0.25</c:v>
                </c:pt>
                <c:pt idx="25">
                  <c:v>0.750000000000003</c:v>
                </c:pt>
                <c:pt idx="26">
                  <c:v>0.5</c:v>
                </c:pt>
                <c:pt idx="27">
                  <c:v>0.5</c:v>
                </c:pt>
                <c:pt idx="28">
                  <c:v>1</c:v>
                </c:pt>
                <c:pt idx="29">
                  <c:v>0.750000000000003</c:v>
                </c:pt>
                <c:pt idx="30">
                  <c:v>0.750000000000003</c:v>
                </c:pt>
                <c:pt idx="31">
                  <c:v>0.5</c:v>
                </c:pt>
                <c:pt idx="32">
                  <c:v>0.5</c:v>
                </c:pt>
                <c:pt idx="33">
                  <c:v>0</c:v>
                </c:pt>
                <c:pt idx="34">
                  <c:v>0.750000000000003</c:v>
                </c:pt>
                <c:pt idx="35">
                  <c:v>0.750000000000003</c:v>
                </c:pt>
                <c:pt idx="36">
                  <c:v>0.750000000000003</c:v>
                </c:pt>
                <c:pt idx="37">
                  <c:v>0.750000000000003</c:v>
                </c:pt>
                <c:pt idx="38">
                  <c:v>0.750000000000003</c:v>
                </c:pt>
                <c:pt idx="39">
                  <c:v>0.750000000000003</c:v>
                </c:pt>
                <c:pt idx="40">
                  <c:v>0.750000000000003</c:v>
                </c:pt>
                <c:pt idx="41">
                  <c:v>0.750000000000003</c:v>
                </c:pt>
                <c:pt idx="42">
                  <c:v>0.750000000000003</c:v>
                </c:pt>
                <c:pt idx="43">
                  <c:v>0.750000000000003</c:v>
                </c:pt>
                <c:pt idx="44">
                  <c:v>0.750000000000003</c:v>
                </c:pt>
                <c:pt idx="45">
                  <c:v>0.750000000000003</c:v>
                </c:pt>
                <c:pt idx="46">
                  <c:v>1</c:v>
                </c:pt>
                <c:pt idx="47">
                  <c:v>0.750000000000003</c:v>
                </c:pt>
                <c:pt idx="48">
                  <c:v>0.750000000000003</c:v>
                </c:pt>
                <c:pt idx="49">
                  <c:v>0.750000000000003</c:v>
                </c:pt>
                <c:pt idx="50">
                  <c:v>0.750000000000003</c:v>
                </c:pt>
                <c:pt idx="51">
                  <c:v>0.750000000000003</c:v>
                </c:pt>
                <c:pt idx="52">
                  <c:v>0.750000000000003</c:v>
                </c:pt>
                <c:pt idx="53">
                  <c:v>1</c:v>
                </c:pt>
                <c:pt idx="54">
                  <c:v>0.25</c:v>
                </c:pt>
                <c:pt idx="55">
                  <c:v>0.25</c:v>
                </c:pt>
                <c:pt idx="56">
                  <c:v>0.750000000000003</c:v>
                </c:pt>
                <c:pt idx="57">
                  <c:v>0.750000000000003</c:v>
                </c:pt>
                <c:pt idx="58">
                  <c:v>0.25</c:v>
                </c:pt>
                <c:pt idx="59">
                  <c:v>0</c:v>
                </c:pt>
                <c:pt idx="60">
                  <c:v>0.750000000000003</c:v>
                </c:pt>
                <c:pt idx="61">
                  <c:v>0.5</c:v>
                </c:pt>
                <c:pt idx="62">
                  <c:v>0.750000000000003</c:v>
                </c:pt>
                <c:pt idx="63">
                  <c:v>0.750000000000003</c:v>
                </c:pt>
                <c:pt idx="64">
                  <c:v>0.750000000000003</c:v>
                </c:pt>
                <c:pt idx="65" formatCode="0.00">
                  <c:v>-1</c:v>
                </c:pt>
                <c:pt idx="66" formatCode="0.00">
                  <c:v>-1</c:v>
                </c:pt>
                <c:pt idx="67">
                  <c:v>-1</c:v>
                </c:pt>
                <c:pt idx="68" formatCode="0.00">
                  <c:v>-1</c:v>
                </c:pt>
                <c:pt idx="69" formatCode="0.00">
                  <c:v>-1</c:v>
                </c:pt>
                <c:pt idx="70" formatCode="0.00">
                  <c:v>-1</c:v>
                </c:pt>
                <c:pt idx="71">
                  <c:v>-1</c:v>
                </c:pt>
                <c:pt idx="72" formatCode="0.00">
                  <c:v>-0.750000000000003</c:v>
                </c:pt>
                <c:pt idx="73" formatCode="0.00">
                  <c:v>-0.750000000000003</c:v>
                </c:pt>
                <c:pt idx="74" formatCode="0.00">
                  <c:v>-0.750000000000003</c:v>
                </c:pt>
                <c:pt idx="75" formatCode="0.00">
                  <c:v>-0.750000000000003</c:v>
                </c:pt>
                <c:pt idx="76" formatCode="0.00">
                  <c:v>-0.750000000000003</c:v>
                </c:pt>
                <c:pt idx="77" formatCode="0.00">
                  <c:v>-0.5</c:v>
                </c:pt>
                <c:pt idx="78" formatCode="0.00">
                  <c:v>-0.5</c:v>
                </c:pt>
                <c:pt idx="79" formatCode="0.00">
                  <c:v>-0.5</c:v>
                </c:pt>
                <c:pt idx="80" formatCode="0.00">
                  <c:v>-0.5</c:v>
                </c:pt>
                <c:pt idx="81" formatCode="0.00">
                  <c:v>-0.5</c:v>
                </c:pt>
                <c:pt idx="82" formatCode="0.00">
                  <c:v>-0.5</c:v>
                </c:pt>
                <c:pt idx="83" formatCode="0.00">
                  <c:v>-0.5</c:v>
                </c:pt>
                <c:pt idx="84" formatCode="0.00">
                  <c:v>-0.5</c:v>
                </c:pt>
                <c:pt idx="85" formatCode="0.00">
                  <c:v>-0.5</c:v>
                </c:pt>
                <c:pt idx="86" formatCode="0.00">
                  <c:v>-0.5</c:v>
                </c:pt>
                <c:pt idx="87" formatCode="0.00">
                  <c:v>-0.5</c:v>
                </c:pt>
                <c:pt idx="88" formatCode="0.00">
                  <c:v>-0.25</c:v>
                </c:pt>
                <c:pt idx="89" formatCode="0.00">
                  <c:v>-0.25</c:v>
                </c:pt>
                <c:pt idx="90" formatCode="0.00">
                  <c:v>-0.25</c:v>
                </c:pt>
                <c:pt idx="91" formatCode="0.00">
                  <c:v>-0.25</c:v>
                </c:pt>
                <c:pt idx="92">
                  <c:v>-0.25</c:v>
                </c:pt>
                <c:pt idx="93" formatCode="0.00">
                  <c:v>-0.25</c:v>
                </c:pt>
                <c:pt idx="94" formatCode="0.00">
                  <c:v>-0.25</c:v>
                </c:pt>
                <c:pt idx="95" formatCode="0.00">
                  <c:v>-0.25</c:v>
                </c:pt>
                <c:pt idx="96" formatCode="0.00">
                  <c:v>0</c:v>
                </c:pt>
                <c:pt idx="97" formatCode="0.00">
                  <c:v>0</c:v>
                </c:pt>
                <c:pt idx="98" formatCode="0.00">
                  <c:v>0</c:v>
                </c:pt>
                <c:pt idx="99" formatCode="0.00">
                  <c:v>0</c:v>
                </c:pt>
                <c:pt idx="100" formatCode="0.00">
                  <c:v>0</c:v>
                </c:pt>
                <c:pt idx="101">
                  <c:v>0</c:v>
                </c:pt>
                <c:pt idx="102" formatCode="0.00">
                  <c:v>0</c:v>
                </c:pt>
                <c:pt idx="103" formatCode="0.00">
                  <c:v>0</c:v>
                </c:pt>
                <c:pt idx="104" formatCode="0.00">
                  <c:v>0</c:v>
                </c:pt>
                <c:pt idx="105" formatCode="0.00">
                  <c:v>0</c:v>
                </c:pt>
                <c:pt idx="106" formatCode="0.00">
                  <c:v>0</c:v>
                </c:pt>
                <c:pt idx="107" formatCode="0.00">
                  <c:v>0</c:v>
                </c:pt>
                <c:pt idx="108" formatCode="0.00">
                  <c:v>0</c:v>
                </c:pt>
                <c:pt idx="109" formatCode="0.00">
                  <c:v>0</c:v>
                </c:pt>
                <c:pt idx="110" formatCode="0.00">
                  <c:v>0</c:v>
                </c:pt>
                <c:pt idx="111" formatCode="0.00">
                  <c:v>0</c:v>
                </c:pt>
                <c:pt idx="112" formatCode="0.00">
                  <c:v>0</c:v>
                </c:pt>
                <c:pt idx="113" formatCode="0.00">
                  <c:v>0</c:v>
                </c:pt>
                <c:pt idx="114" formatCode="0.00">
                  <c:v>0</c:v>
                </c:pt>
                <c:pt idx="115" formatCode="0.00">
                  <c:v>0</c:v>
                </c:pt>
                <c:pt idx="116" formatCode="0.00">
                  <c:v>0</c:v>
                </c:pt>
                <c:pt idx="117" formatCode="0.00">
                  <c:v>0</c:v>
                </c:pt>
                <c:pt idx="118" formatCode="0.00">
                  <c:v>0</c:v>
                </c:pt>
                <c:pt idx="119" formatCode="0.00">
                  <c:v>0</c:v>
                </c:pt>
                <c:pt idx="120" formatCode="0.00">
                  <c:v>0</c:v>
                </c:pt>
                <c:pt idx="121" formatCode="0.00">
                  <c:v>0</c:v>
                </c:pt>
                <c:pt idx="122" formatCode="0.00">
                  <c:v>0</c:v>
                </c:pt>
                <c:pt idx="123" formatCode="0.00">
                  <c:v>0</c:v>
                </c:pt>
                <c:pt idx="124" formatCode="0.00">
                  <c:v>0</c:v>
                </c:pt>
                <c:pt idx="125" formatCode="0.00">
                  <c:v>0</c:v>
                </c:pt>
                <c:pt idx="126" formatCode="0.00">
                  <c:v>0</c:v>
                </c:pt>
                <c:pt idx="127" formatCode="0.00">
                  <c:v>0</c:v>
                </c:pt>
                <c:pt idx="128" formatCode="0.00">
                  <c:v>0</c:v>
                </c:pt>
                <c:pt idx="129" formatCode="0.00">
                  <c:v>0</c:v>
                </c:pt>
                <c:pt idx="130" formatCode="0.00">
                  <c:v>0</c:v>
                </c:pt>
                <c:pt idx="131" formatCode="0.00">
                  <c:v>0</c:v>
                </c:pt>
                <c:pt idx="132" formatCode="0.00">
                  <c:v>0</c:v>
                </c:pt>
                <c:pt idx="133" formatCode="0.00">
                  <c:v>0</c:v>
                </c:pt>
                <c:pt idx="134" formatCode="0.00">
                  <c:v>0</c:v>
                </c:pt>
                <c:pt idx="135" formatCode="0.00">
                  <c:v>0</c:v>
                </c:pt>
                <c:pt idx="136" formatCode="0.00">
                  <c:v>0</c:v>
                </c:pt>
                <c:pt idx="137" formatCode="0.00">
                  <c:v>0</c:v>
                </c:pt>
                <c:pt idx="138" formatCode="0.00">
                  <c:v>0</c:v>
                </c:pt>
                <c:pt idx="139" formatCode="0.00">
                  <c:v>0</c:v>
                </c:pt>
                <c:pt idx="140" formatCode="0.00">
                  <c:v>0</c:v>
                </c:pt>
                <c:pt idx="141" formatCode="0.00">
                  <c:v>0.25</c:v>
                </c:pt>
                <c:pt idx="142" formatCode="0.00">
                  <c:v>0.25</c:v>
                </c:pt>
                <c:pt idx="143" formatCode="0.00">
                  <c:v>0.25</c:v>
                </c:pt>
                <c:pt idx="144" formatCode="0.00">
                  <c:v>0.25</c:v>
                </c:pt>
                <c:pt idx="145" formatCode="0.00">
                  <c:v>0.5</c:v>
                </c:pt>
                <c:pt idx="146" formatCode="0.00">
                  <c:v>0.5</c:v>
                </c:pt>
                <c:pt idx="147" formatCode="0.00">
                  <c:v>0.5</c:v>
                </c:pt>
                <c:pt idx="148" formatCode="0.00">
                  <c:v>0.5</c:v>
                </c:pt>
                <c:pt idx="149" formatCode="0.00">
                  <c:v>0.5</c:v>
                </c:pt>
                <c:pt idx="150" formatCode="0.00">
                  <c:v>0.5</c:v>
                </c:pt>
                <c:pt idx="151" formatCode="0.00">
                  <c:v>0.750000000000003</c:v>
                </c:pt>
                <c:pt idx="152" formatCode="0.00">
                  <c:v>0.750000000000003</c:v>
                </c:pt>
                <c:pt idx="155" formatCode="0.00">
                  <c:v>0.5</c:v>
                </c:pt>
                <c:pt idx="156" formatCode="0.00">
                  <c:v>-0.25</c:v>
                </c:pt>
                <c:pt idx="157" formatCode="0.00">
                  <c:v>-0.5</c:v>
                </c:pt>
                <c:pt idx="158" formatCode="0.00">
                  <c:v>-0.5</c:v>
                </c:pt>
                <c:pt idx="159" formatCode="0.00">
                  <c:v>0</c:v>
                </c:pt>
                <c:pt idx="160" formatCode="0.00">
                  <c:v>-0.5</c:v>
                </c:pt>
                <c:pt idx="161" formatCode="0.00">
                  <c:v>-0.5</c:v>
                </c:pt>
                <c:pt idx="162" formatCode="0.00">
                  <c:v>0.5</c:v>
                </c:pt>
                <c:pt idx="163" formatCode="0.00">
                  <c:v>-0.5</c:v>
                </c:pt>
                <c:pt idx="164" formatCode="0.00">
                  <c:v>0.5</c:v>
                </c:pt>
                <c:pt idx="165" formatCode="0.00">
                  <c:v>0</c:v>
                </c:pt>
                <c:pt idx="166" formatCode="0.00">
                  <c:v>0.5</c:v>
                </c:pt>
                <c:pt idx="167" formatCode="0.00">
                  <c:v>-0.5</c:v>
                </c:pt>
                <c:pt idx="168" formatCode="0.00">
                  <c:v>-0.25</c:v>
                </c:pt>
                <c:pt idx="169" formatCode="0.00">
                  <c:v>0</c:v>
                </c:pt>
                <c:pt idx="170" formatCode="0.00">
                  <c:v>0</c:v>
                </c:pt>
                <c:pt idx="171" formatCode="0.00">
                  <c:v>0.25</c:v>
                </c:pt>
                <c:pt idx="172" formatCode="0.00">
                  <c:v>0.5</c:v>
                </c:pt>
                <c:pt idx="173" formatCode="0.00">
                  <c:v>0.5</c:v>
                </c:pt>
                <c:pt idx="174" formatCode="0.00">
                  <c:v>-0.25</c:v>
                </c:pt>
                <c:pt idx="175" formatCode="0.00">
                  <c:v>0</c:v>
                </c:pt>
              </c:numCache>
            </c:numRef>
          </c:yVal>
          <c:smooth val="0"/>
        </c:ser>
        <c:dLbls>
          <c:showLegendKey val="0"/>
          <c:showVal val="0"/>
          <c:showCatName val="0"/>
          <c:showSerName val="0"/>
          <c:showPercent val="0"/>
          <c:showBubbleSize val="0"/>
        </c:dLbls>
        <c:axId val="78511488"/>
        <c:axId val="80458880"/>
      </c:scatterChart>
      <c:valAx>
        <c:axId val="78511488"/>
        <c:scaling>
          <c:orientation val="minMax"/>
          <c:max val="1"/>
          <c:min val="-1"/>
        </c:scaling>
        <c:delete val="0"/>
        <c:axPos val="b"/>
        <c:numFmt formatCode="0.00" sourceLinked="1"/>
        <c:majorTickMark val="out"/>
        <c:minorTickMark val="none"/>
        <c:tickLblPos val="nextTo"/>
        <c:crossAx val="80458880"/>
        <c:crosses val="autoZero"/>
        <c:crossBetween val="midCat"/>
      </c:valAx>
      <c:valAx>
        <c:axId val="80458880"/>
        <c:scaling>
          <c:orientation val="minMax"/>
          <c:max val="1.5"/>
          <c:min val="-1.5"/>
        </c:scaling>
        <c:delete val="0"/>
        <c:axPos val="l"/>
        <c:majorGridlines/>
        <c:numFmt formatCode="General" sourceLinked="1"/>
        <c:majorTickMark val="out"/>
        <c:minorTickMark val="none"/>
        <c:tickLblPos val="nextTo"/>
        <c:crossAx val="78511488"/>
        <c:crosses val="autoZero"/>
        <c:crossBetween val="midCat"/>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AE366-CC77-4728-AAF8-71E757697D34}"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nl-NL"/>
        </a:p>
      </dgm:t>
    </dgm:pt>
    <dgm:pt modelId="{A74D1F44-14AA-4F46-A9CB-B55F9B807276}">
      <dgm:prSet phldrT="[Tekst]" custT="1"/>
      <dgm:spPr/>
      <dgm:t>
        <a:bodyPr/>
        <a:lstStyle/>
        <a:p>
          <a:r>
            <a:rPr lang="nl-NL" sz="1300" dirty="0" smtClean="0"/>
            <a:t>Op huidige voet doorgaan</a:t>
          </a:r>
          <a:endParaRPr lang="nl-NL" sz="1300" dirty="0"/>
        </a:p>
      </dgm:t>
    </dgm:pt>
    <dgm:pt modelId="{AA54225C-146B-48D8-BEBC-3CD8386570E2}" type="parTrans" cxnId="{9CC348FA-299D-456C-9F38-76121C004CA6}">
      <dgm:prSet/>
      <dgm:spPr/>
      <dgm:t>
        <a:bodyPr/>
        <a:lstStyle/>
        <a:p>
          <a:endParaRPr lang="nl-NL" sz="1400"/>
        </a:p>
      </dgm:t>
    </dgm:pt>
    <dgm:pt modelId="{3101BF15-B354-47DC-B474-095829C30DDA}" type="sibTrans" cxnId="{9CC348FA-299D-456C-9F38-76121C004CA6}">
      <dgm:prSet/>
      <dgm:spPr/>
      <dgm:t>
        <a:bodyPr/>
        <a:lstStyle/>
        <a:p>
          <a:endParaRPr lang="nl-NL" sz="1400"/>
        </a:p>
      </dgm:t>
    </dgm:pt>
    <dgm:pt modelId="{D495530B-8569-4435-85E3-6118FFA45A5E}">
      <dgm:prSet phldrT="[Tekst]" custT="1"/>
      <dgm:spPr/>
      <dgm:t>
        <a:bodyPr/>
        <a:lstStyle/>
        <a:p>
          <a:r>
            <a:rPr lang="nl-NL" sz="1100" dirty="0" smtClean="0"/>
            <a:t> Economie</a:t>
          </a:r>
          <a:endParaRPr lang="nl-NL" sz="1100" dirty="0"/>
        </a:p>
      </dgm:t>
    </dgm:pt>
    <dgm:pt modelId="{A1DD2115-4984-4ADC-ACD9-767508B1F27E}" type="parTrans" cxnId="{B92EA544-374A-48E2-912A-C1514FF731D2}">
      <dgm:prSet/>
      <dgm:spPr/>
      <dgm:t>
        <a:bodyPr/>
        <a:lstStyle/>
        <a:p>
          <a:endParaRPr lang="nl-NL" sz="1400"/>
        </a:p>
      </dgm:t>
    </dgm:pt>
    <dgm:pt modelId="{290ED016-E565-4A11-910D-4A802EA8969E}" type="sibTrans" cxnId="{B92EA544-374A-48E2-912A-C1514FF731D2}">
      <dgm:prSet/>
      <dgm:spPr/>
      <dgm:t>
        <a:bodyPr/>
        <a:lstStyle/>
        <a:p>
          <a:endParaRPr lang="nl-NL" sz="1400"/>
        </a:p>
      </dgm:t>
    </dgm:pt>
    <dgm:pt modelId="{AB31503D-0E30-4381-9F66-33D94E2ACD66}">
      <dgm:prSet phldrT="[Tekst]" custT="1"/>
      <dgm:spPr/>
      <dgm:t>
        <a:bodyPr/>
        <a:lstStyle/>
        <a:p>
          <a:r>
            <a:rPr lang="nl-NL" sz="2000" dirty="0" smtClean="0"/>
            <a:t> </a:t>
          </a:r>
          <a:r>
            <a:rPr lang="nl-NL" sz="1300" dirty="0" smtClean="0"/>
            <a:t>Beetje kiezen</a:t>
          </a:r>
          <a:endParaRPr lang="nl-NL" sz="1300" dirty="0"/>
        </a:p>
      </dgm:t>
    </dgm:pt>
    <dgm:pt modelId="{A9A75EBA-6C00-40FA-B53B-DC3D28C8351A}" type="parTrans" cxnId="{604150A3-DE7A-466F-93FC-260F3C60DBCA}">
      <dgm:prSet/>
      <dgm:spPr/>
      <dgm:t>
        <a:bodyPr/>
        <a:lstStyle/>
        <a:p>
          <a:endParaRPr lang="nl-NL" sz="1400"/>
        </a:p>
      </dgm:t>
    </dgm:pt>
    <dgm:pt modelId="{48187C6B-C702-494C-B445-9E763BDA3C75}" type="sibTrans" cxnId="{604150A3-DE7A-466F-93FC-260F3C60DBCA}">
      <dgm:prSet/>
      <dgm:spPr/>
      <dgm:t>
        <a:bodyPr/>
        <a:lstStyle/>
        <a:p>
          <a:endParaRPr lang="nl-NL" sz="1400"/>
        </a:p>
      </dgm:t>
    </dgm:pt>
    <dgm:pt modelId="{A7AAA9D9-AE11-4B61-B25F-66AB47579E3C}">
      <dgm:prSet phldrT="[Tekst]" custT="1"/>
      <dgm:spPr/>
      <dgm:t>
        <a:bodyPr/>
        <a:lstStyle/>
        <a:p>
          <a:r>
            <a:rPr lang="nl-NL" sz="1100" dirty="0" smtClean="0"/>
            <a:t> Economie</a:t>
          </a:r>
          <a:endParaRPr lang="nl-NL" sz="1100" dirty="0"/>
        </a:p>
      </dgm:t>
    </dgm:pt>
    <dgm:pt modelId="{81F09061-EAE0-4EAF-83E0-7B7B8F4DB8C1}" type="parTrans" cxnId="{69CF3D0E-BEF5-44CA-89B3-CDEA34018094}">
      <dgm:prSet/>
      <dgm:spPr/>
      <dgm:t>
        <a:bodyPr/>
        <a:lstStyle/>
        <a:p>
          <a:endParaRPr lang="nl-NL" sz="1400"/>
        </a:p>
      </dgm:t>
    </dgm:pt>
    <dgm:pt modelId="{7DA36261-375A-4EB0-94F1-6A3015E73957}" type="sibTrans" cxnId="{69CF3D0E-BEF5-44CA-89B3-CDEA34018094}">
      <dgm:prSet/>
      <dgm:spPr/>
      <dgm:t>
        <a:bodyPr/>
        <a:lstStyle/>
        <a:p>
          <a:endParaRPr lang="nl-NL" sz="1400"/>
        </a:p>
      </dgm:t>
    </dgm:pt>
    <dgm:pt modelId="{DA03DC36-7B28-4250-ADF7-5A1C5DC2FF20}">
      <dgm:prSet phldrT="[Tekst]" custT="1"/>
      <dgm:spPr/>
      <dgm:t>
        <a:bodyPr/>
        <a:lstStyle/>
        <a:p>
          <a:r>
            <a:rPr lang="nl-NL" sz="1300" dirty="0" smtClean="0"/>
            <a:t>Maximaal kiezen</a:t>
          </a:r>
          <a:endParaRPr lang="nl-NL" sz="1300" dirty="0"/>
        </a:p>
      </dgm:t>
    </dgm:pt>
    <dgm:pt modelId="{60395786-56DC-4739-9BE8-586862DFFF28}" type="parTrans" cxnId="{3A3AAD67-4123-40EA-B2BA-0E09DC5DB04C}">
      <dgm:prSet/>
      <dgm:spPr/>
      <dgm:t>
        <a:bodyPr/>
        <a:lstStyle/>
        <a:p>
          <a:endParaRPr lang="nl-NL" sz="1400"/>
        </a:p>
      </dgm:t>
    </dgm:pt>
    <dgm:pt modelId="{EE5E660F-9E86-4D53-8710-3513786106E5}" type="sibTrans" cxnId="{3A3AAD67-4123-40EA-B2BA-0E09DC5DB04C}">
      <dgm:prSet/>
      <dgm:spPr/>
      <dgm:t>
        <a:bodyPr/>
        <a:lstStyle/>
        <a:p>
          <a:endParaRPr lang="nl-NL" sz="1400"/>
        </a:p>
      </dgm:t>
    </dgm:pt>
    <dgm:pt modelId="{CAB4719B-EFA4-430F-AD6C-42D547D610C5}">
      <dgm:prSet phldrT="[Tekst]" custT="1"/>
      <dgm:spPr/>
      <dgm:t>
        <a:bodyPr/>
        <a:lstStyle/>
        <a:p>
          <a:r>
            <a:rPr lang="nl-NL" sz="1100" dirty="0" smtClean="0"/>
            <a:t> Economie</a:t>
          </a:r>
          <a:endParaRPr lang="nl-NL" sz="1100" dirty="0"/>
        </a:p>
      </dgm:t>
    </dgm:pt>
    <dgm:pt modelId="{8660E3B6-81BC-419F-9FA4-E457A1303376}" type="parTrans" cxnId="{A493A6C7-2335-4422-89DE-945D90B17A87}">
      <dgm:prSet/>
      <dgm:spPr/>
      <dgm:t>
        <a:bodyPr/>
        <a:lstStyle/>
        <a:p>
          <a:endParaRPr lang="nl-NL" sz="1400"/>
        </a:p>
      </dgm:t>
    </dgm:pt>
    <dgm:pt modelId="{65919856-7758-4C00-970B-9A03CF9C5A60}" type="sibTrans" cxnId="{A493A6C7-2335-4422-89DE-945D90B17A87}">
      <dgm:prSet/>
      <dgm:spPr/>
      <dgm:t>
        <a:bodyPr/>
        <a:lstStyle/>
        <a:p>
          <a:endParaRPr lang="nl-NL" sz="1400"/>
        </a:p>
      </dgm:t>
    </dgm:pt>
    <dgm:pt modelId="{A58C5859-E011-412F-BBCF-9B1CA5ADA311}">
      <dgm:prSet phldrT="[Tekst]" custT="1"/>
      <dgm:spPr/>
      <dgm:t>
        <a:bodyPr/>
        <a:lstStyle/>
        <a:p>
          <a:r>
            <a:rPr lang="nl-NL" sz="1100" dirty="0" smtClean="0"/>
            <a:t> Financieel</a:t>
          </a:r>
          <a:endParaRPr lang="nl-NL" sz="1100" dirty="0"/>
        </a:p>
      </dgm:t>
    </dgm:pt>
    <dgm:pt modelId="{FDE222F3-C584-49E3-A653-75C8B8D877C4}" type="parTrans" cxnId="{D5E8234E-48A0-4EDD-BC37-E2BE9A587AE0}">
      <dgm:prSet/>
      <dgm:spPr/>
      <dgm:t>
        <a:bodyPr/>
        <a:lstStyle/>
        <a:p>
          <a:endParaRPr lang="nl-NL" sz="1400"/>
        </a:p>
      </dgm:t>
    </dgm:pt>
    <dgm:pt modelId="{B851CA6F-A5F9-4240-B13F-6A26BB7A0327}" type="sibTrans" cxnId="{D5E8234E-48A0-4EDD-BC37-E2BE9A587AE0}">
      <dgm:prSet/>
      <dgm:spPr/>
      <dgm:t>
        <a:bodyPr/>
        <a:lstStyle/>
        <a:p>
          <a:endParaRPr lang="nl-NL" sz="1400"/>
        </a:p>
      </dgm:t>
    </dgm:pt>
    <dgm:pt modelId="{3639665A-4BDB-464F-9A97-A6DF75CD1465}">
      <dgm:prSet phldrT="[Tekst]" custT="1"/>
      <dgm:spPr/>
      <dgm:t>
        <a:bodyPr/>
        <a:lstStyle/>
        <a:p>
          <a:r>
            <a:rPr lang="nl-NL" sz="1100" dirty="0" smtClean="0"/>
            <a:t> Arbeidsmarkt</a:t>
          </a:r>
          <a:endParaRPr lang="nl-NL" sz="1100" dirty="0"/>
        </a:p>
      </dgm:t>
    </dgm:pt>
    <dgm:pt modelId="{6DED0702-91CD-43D1-B4C1-B332F2311023}" type="parTrans" cxnId="{5516A0CE-754F-495E-95DA-04414C27CE1B}">
      <dgm:prSet/>
      <dgm:spPr/>
      <dgm:t>
        <a:bodyPr/>
        <a:lstStyle/>
        <a:p>
          <a:endParaRPr lang="nl-NL" sz="1400"/>
        </a:p>
      </dgm:t>
    </dgm:pt>
    <dgm:pt modelId="{25186E06-3554-417F-9469-A9404EF0005A}" type="sibTrans" cxnId="{5516A0CE-754F-495E-95DA-04414C27CE1B}">
      <dgm:prSet/>
      <dgm:spPr/>
      <dgm:t>
        <a:bodyPr/>
        <a:lstStyle/>
        <a:p>
          <a:endParaRPr lang="nl-NL" sz="1400"/>
        </a:p>
      </dgm:t>
    </dgm:pt>
    <dgm:pt modelId="{357CA6BB-0761-4F74-8EFF-FE18F69CD1BE}">
      <dgm:prSet phldrT="[Tekst]" custT="1"/>
      <dgm:spPr/>
      <dgm:t>
        <a:bodyPr/>
        <a:lstStyle/>
        <a:p>
          <a:r>
            <a:rPr lang="nl-NL" sz="1100" dirty="0" smtClean="0"/>
            <a:t> Ruimtelijke kwaliteit</a:t>
          </a:r>
          <a:endParaRPr lang="nl-NL" sz="1100" dirty="0"/>
        </a:p>
      </dgm:t>
    </dgm:pt>
    <dgm:pt modelId="{02A77947-8E42-4806-B8F2-9A28B005D90F}" type="parTrans" cxnId="{149080BE-81CA-4D36-B0A5-0345B7FF5ADF}">
      <dgm:prSet/>
      <dgm:spPr/>
      <dgm:t>
        <a:bodyPr/>
        <a:lstStyle/>
        <a:p>
          <a:endParaRPr lang="nl-NL" sz="1400"/>
        </a:p>
      </dgm:t>
    </dgm:pt>
    <dgm:pt modelId="{C87367BA-B2AD-40B3-BE09-D6B753D8CAD5}" type="sibTrans" cxnId="{149080BE-81CA-4D36-B0A5-0345B7FF5ADF}">
      <dgm:prSet/>
      <dgm:spPr/>
      <dgm:t>
        <a:bodyPr/>
        <a:lstStyle/>
        <a:p>
          <a:endParaRPr lang="nl-NL" sz="1400"/>
        </a:p>
      </dgm:t>
    </dgm:pt>
    <dgm:pt modelId="{F0C5E0F7-E148-4670-8E23-356A53A9D73F}">
      <dgm:prSet phldrT="[Tekst]" custT="1"/>
      <dgm:spPr/>
      <dgm:t>
        <a:bodyPr/>
        <a:lstStyle/>
        <a:p>
          <a:r>
            <a:rPr lang="nl-NL" sz="1100" dirty="0" smtClean="0"/>
            <a:t> Leefbaarheid</a:t>
          </a:r>
          <a:endParaRPr lang="nl-NL" sz="1100" dirty="0"/>
        </a:p>
      </dgm:t>
    </dgm:pt>
    <dgm:pt modelId="{E6774710-FD5E-4323-A5A5-6E46E4057108}" type="parTrans" cxnId="{466C026B-D398-4A65-843C-BF42634F4E90}">
      <dgm:prSet/>
      <dgm:spPr/>
      <dgm:t>
        <a:bodyPr/>
        <a:lstStyle/>
        <a:p>
          <a:endParaRPr lang="nl-NL" sz="1400"/>
        </a:p>
      </dgm:t>
    </dgm:pt>
    <dgm:pt modelId="{BCD3AD25-F976-44E4-8890-8818034B190D}" type="sibTrans" cxnId="{466C026B-D398-4A65-843C-BF42634F4E90}">
      <dgm:prSet/>
      <dgm:spPr/>
      <dgm:t>
        <a:bodyPr/>
        <a:lstStyle/>
        <a:p>
          <a:endParaRPr lang="nl-NL" sz="1400"/>
        </a:p>
      </dgm:t>
    </dgm:pt>
    <dgm:pt modelId="{1FAE9E9D-DF6B-486F-9462-436AF8B336E1}">
      <dgm:prSet custT="1"/>
      <dgm:spPr/>
      <dgm:t>
        <a:bodyPr/>
        <a:lstStyle/>
        <a:p>
          <a:r>
            <a:rPr lang="nl-NL" sz="1100" dirty="0" smtClean="0"/>
            <a:t> Financieel</a:t>
          </a:r>
          <a:endParaRPr lang="nl-NL" sz="1100" dirty="0"/>
        </a:p>
      </dgm:t>
    </dgm:pt>
    <dgm:pt modelId="{489FCCC4-8F45-41DA-AA58-BB4D940ABDC6}" type="parTrans" cxnId="{74334B13-FD6F-4864-851A-C19BEF00066D}">
      <dgm:prSet/>
      <dgm:spPr/>
      <dgm:t>
        <a:bodyPr/>
        <a:lstStyle/>
        <a:p>
          <a:endParaRPr lang="nl-NL" sz="1400"/>
        </a:p>
      </dgm:t>
    </dgm:pt>
    <dgm:pt modelId="{071D4F79-016A-4B6E-994E-1904375013BA}" type="sibTrans" cxnId="{74334B13-FD6F-4864-851A-C19BEF00066D}">
      <dgm:prSet/>
      <dgm:spPr/>
      <dgm:t>
        <a:bodyPr/>
        <a:lstStyle/>
        <a:p>
          <a:endParaRPr lang="nl-NL" sz="1400"/>
        </a:p>
      </dgm:t>
    </dgm:pt>
    <dgm:pt modelId="{73379BA5-2E0D-4E4E-B941-ED7182EEC87B}">
      <dgm:prSet custT="1"/>
      <dgm:spPr/>
      <dgm:t>
        <a:bodyPr/>
        <a:lstStyle/>
        <a:p>
          <a:r>
            <a:rPr lang="nl-NL" sz="1100" dirty="0" smtClean="0"/>
            <a:t> Arbeidsmarkt</a:t>
          </a:r>
          <a:endParaRPr lang="nl-NL" sz="1100" dirty="0"/>
        </a:p>
      </dgm:t>
    </dgm:pt>
    <dgm:pt modelId="{7240AD6A-6F40-448F-96EC-546202505E7E}" type="parTrans" cxnId="{5C267A83-8CC2-417F-9DAC-0DD65681CEDC}">
      <dgm:prSet/>
      <dgm:spPr/>
      <dgm:t>
        <a:bodyPr/>
        <a:lstStyle/>
        <a:p>
          <a:endParaRPr lang="nl-NL" sz="1400"/>
        </a:p>
      </dgm:t>
    </dgm:pt>
    <dgm:pt modelId="{35DB9FFF-1FEB-4B06-A0CE-919EDFE4211A}" type="sibTrans" cxnId="{5C267A83-8CC2-417F-9DAC-0DD65681CEDC}">
      <dgm:prSet/>
      <dgm:spPr/>
      <dgm:t>
        <a:bodyPr/>
        <a:lstStyle/>
        <a:p>
          <a:endParaRPr lang="nl-NL" sz="1400"/>
        </a:p>
      </dgm:t>
    </dgm:pt>
    <dgm:pt modelId="{6DC527DB-6D13-4331-9921-15D40FE8926E}">
      <dgm:prSet custT="1"/>
      <dgm:spPr/>
      <dgm:t>
        <a:bodyPr/>
        <a:lstStyle/>
        <a:p>
          <a:r>
            <a:rPr lang="nl-NL" sz="1100" dirty="0" smtClean="0"/>
            <a:t> Ruimtelijke kwaliteit</a:t>
          </a:r>
          <a:endParaRPr lang="nl-NL" sz="1100" dirty="0"/>
        </a:p>
      </dgm:t>
    </dgm:pt>
    <dgm:pt modelId="{92998358-B6C7-4829-9353-812E38EA7ED4}" type="parTrans" cxnId="{F2E032FF-3994-4DD7-8E33-6895896A4067}">
      <dgm:prSet/>
      <dgm:spPr/>
      <dgm:t>
        <a:bodyPr/>
        <a:lstStyle/>
        <a:p>
          <a:endParaRPr lang="nl-NL" sz="1400"/>
        </a:p>
      </dgm:t>
    </dgm:pt>
    <dgm:pt modelId="{FBAC730F-FF8C-488D-AE81-5E9498CC3876}" type="sibTrans" cxnId="{F2E032FF-3994-4DD7-8E33-6895896A4067}">
      <dgm:prSet/>
      <dgm:spPr/>
      <dgm:t>
        <a:bodyPr/>
        <a:lstStyle/>
        <a:p>
          <a:endParaRPr lang="nl-NL" sz="1400"/>
        </a:p>
      </dgm:t>
    </dgm:pt>
    <dgm:pt modelId="{3921D326-E05B-4ED3-B792-6B8DFFAE64AC}">
      <dgm:prSet custT="1"/>
      <dgm:spPr/>
      <dgm:t>
        <a:bodyPr/>
        <a:lstStyle/>
        <a:p>
          <a:r>
            <a:rPr lang="nl-NL" sz="1100" dirty="0" smtClean="0"/>
            <a:t> Leefbaarheid</a:t>
          </a:r>
          <a:endParaRPr lang="nl-NL" sz="1100" dirty="0"/>
        </a:p>
      </dgm:t>
    </dgm:pt>
    <dgm:pt modelId="{9C2A1118-B196-4F00-B411-B8E22323765C}" type="parTrans" cxnId="{B61A5C45-1C6E-4D9F-8B74-ADBEC81F404D}">
      <dgm:prSet/>
      <dgm:spPr/>
      <dgm:t>
        <a:bodyPr/>
        <a:lstStyle/>
        <a:p>
          <a:endParaRPr lang="nl-NL" sz="1400"/>
        </a:p>
      </dgm:t>
    </dgm:pt>
    <dgm:pt modelId="{A3264024-6955-4225-924C-7ECBE2ACF8E0}" type="sibTrans" cxnId="{B61A5C45-1C6E-4D9F-8B74-ADBEC81F404D}">
      <dgm:prSet/>
      <dgm:spPr/>
      <dgm:t>
        <a:bodyPr/>
        <a:lstStyle/>
        <a:p>
          <a:endParaRPr lang="nl-NL" sz="1400"/>
        </a:p>
      </dgm:t>
    </dgm:pt>
    <dgm:pt modelId="{F55D9E5B-59EE-4581-8886-A64C5CD9DBD4}">
      <dgm:prSet custT="1"/>
      <dgm:spPr/>
      <dgm:t>
        <a:bodyPr/>
        <a:lstStyle/>
        <a:p>
          <a:r>
            <a:rPr lang="nl-NL" sz="1100" dirty="0" smtClean="0"/>
            <a:t> Financieel</a:t>
          </a:r>
          <a:endParaRPr lang="nl-NL" sz="1100" dirty="0"/>
        </a:p>
      </dgm:t>
    </dgm:pt>
    <dgm:pt modelId="{2F426183-342D-490B-83AE-B8C157E5E6E7}" type="parTrans" cxnId="{0D8B30C8-50ED-49E6-AA90-596D4D1B6DC6}">
      <dgm:prSet/>
      <dgm:spPr/>
      <dgm:t>
        <a:bodyPr/>
        <a:lstStyle/>
        <a:p>
          <a:endParaRPr lang="nl-NL" sz="1400"/>
        </a:p>
      </dgm:t>
    </dgm:pt>
    <dgm:pt modelId="{89353457-8ED0-4D5C-9F52-4D6D45381B59}" type="sibTrans" cxnId="{0D8B30C8-50ED-49E6-AA90-596D4D1B6DC6}">
      <dgm:prSet/>
      <dgm:spPr/>
      <dgm:t>
        <a:bodyPr/>
        <a:lstStyle/>
        <a:p>
          <a:endParaRPr lang="nl-NL" sz="1400"/>
        </a:p>
      </dgm:t>
    </dgm:pt>
    <dgm:pt modelId="{3E9F7ED1-1064-46AF-8102-423E94E81FAA}">
      <dgm:prSet custT="1"/>
      <dgm:spPr/>
      <dgm:t>
        <a:bodyPr/>
        <a:lstStyle/>
        <a:p>
          <a:r>
            <a:rPr lang="nl-NL" sz="1100" dirty="0" smtClean="0"/>
            <a:t> Arbeidsmarkt</a:t>
          </a:r>
          <a:endParaRPr lang="nl-NL" sz="1100" dirty="0"/>
        </a:p>
      </dgm:t>
    </dgm:pt>
    <dgm:pt modelId="{2D8C74F4-0560-4CE9-A11E-5B827F9A927C}" type="parTrans" cxnId="{A76D3267-08C8-47CA-BAA7-8E54C9E4037F}">
      <dgm:prSet/>
      <dgm:spPr/>
      <dgm:t>
        <a:bodyPr/>
        <a:lstStyle/>
        <a:p>
          <a:endParaRPr lang="nl-NL" sz="1400"/>
        </a:p>
      </dgm:t>
    </dgm:pt>
    <dgm:pt modelId="{79CF1484-4279-47C5-8291-1376AD1C33A7}" type="sibTrans" cxnId="{A76D3267-08C8-47CA-BAA7-8E54C9E4037F}">
      <dgm:prSet/>
      <dgm:spPr/>
      <dgm:t>
        <a:bodyPr/>
        <a:lstStyle/>
        <a:p>
          <a:endParaRPr lang="nl-NL" sz="1400"/>
        </a:p>
      </dgm:t>
    </dgm:pt>
    <dgm:pt modelId="{C6D5BFC7-2175-4F7F-8519-2F2FA04745B6}">
      <dgm:prSet custT="1"/>
      <dgm:spPr/>
      <dgm:t>
        <a:bodyPr/>
        <a:lstStyle/>
        <a:p>
          <a:r>
            <a:rPr lang="nl-NL" sz="1100" dirty="0" smtClean="0"/>
            <a:t> Ruimtelijke kwaliteit</a:t>
          </a:r>
          <a:endParaRPr lang="nl-NL" sz="1100" dirty="0"/>
        </a:p>
      </dgm:t>
    </dgm:pt>
    <dgm:pt modelId="{547ED6AA-C671-4996-8D14-BBCF288DB901}" type="parTrans" cxnId="{B3D720B8-17DF-4D56-B72B-BEC2392CCD27}">
      <dgm:prSet/>
      <dgm:spPr/>
      <dgm:t>
        <a:bodyPr/>
        <a:lstStyle/>
        <a:p>
          <a:endParaRPr lang="nl-NL" sz="1400"/>
        </a:p>
      </dgm:t>
    </dgm:pt>
    <dgm:pt modelId="{497D2E2D-2DE0-4F47-A638-B9E654BF1711}" type="sibTrans" cxnId="{B3D720B8-17DF-4D56-B72B-BEC2392CCD27}">
      <dgm:prSet/>
      <dgm:spPr/>
      <dgm:t>
        <a:bodyPr/>
        <a:lstStyle/>
        <a:p>
          <a:endParaRPr lang="nl-NL" sz="1400"/>
        </a:p>
      </dgm:t>
    </dgm:pt>
    <dgm:pt modelId="{C6DB448A-F009-4931-86CF-9212574E1FBC}">
      <dgm:prSet custT="1"/>
      <dgm:spPr/>
      <dgm:t>
        <a:bodyPr/>
        <a:lstStyle/>
        <a:p>
          <a:r>
            <a:rPr lang="nl-NL" sz="1100" dirty="0" smtClean="0"/>
            <a:t> Leefbaarheid</a:t>
          </a:r>
          <a:endParaRPr lang="nl-NL" sz="1100" dirty="0"/>
        </a:p>
      </dgm:t>
    </dgm:pt>
    <dgm:pt modelId="{9B84D6E5-6E80-4182-9C46-FFE000DD850D}" type="parTrans" cxnId="{D8BFA00A-1660-4437-AF26-7C03A63D39FC}">
      <dgm:prSet/>
      <dgm:spPr/>
      <dgm:t>
        <a:bodyPr/>
        <a:lstStyle/>
        <a:p>
          <a:endParaRPr lang="nl-NL" sz="1400"/>
        </a:p>
      </dgm:t>
    </dgm:pt>
    <dgm:pt modelId="{9998EEB7-EE8D-4DDC-89D0-6D85975F0A33}" type="sibTrans" cxnId="{D8BFA00A-1660-4437-AF26-7C03A63D39FC}">
      <dgm:prSet/>
      <dgm:spPr/>
      <dgm:t>
        <a:bodyPr/>
        <a:lstStyle/>
        <a:p>
          <a:endParaRPr lang="nl-NL" sz="1400"/>
        </a:p>
      </dgm:t>
    </dgm:pt>
    <dgm:pt modelId="{7FD447C1-4BAF-4E8F-AA53-C4ED1FCBFC58}" type="pres">
      <dgm:prSet presAssocID="{49EAE366-CC77-4728-AAF8-71E757697D34}" presName="Name0" presStyleCnt="0">
        <dgm:presLayoutVars>
          <dgm:dir/>
          <dgm:animLvl val="lvl"/>
          <dgm:resizeHandles val="exact"/>
        </dgm:presLayoutVars>
      </dgm:prSet>
      <dgm:spPr/>
      <dgm:t>
        <a:bodyPr/>
        <a:lstStyle/>
        <a:p>
          <a:endParaRPr lang="nl-NL"/>
        </a:p>
      </dgm:t>
    </dgm:pt>
    <dgm:pt modelId="{FC05DE57-FD47-4551-8716-8BFA5C4F0613}" type="pres">
      <dgm:prSet presAssocID="{A74D1F44-14AA-4F46-A9CB-B55F9B807276}" presName="linNode" presStyleCnt="0"/>
      <dgm:spPr/>
      <dgm:t>
        <a:bodyPr/>
        <a:lstStyle/>
        <a:p>
          <a:endParaRPr lang="nl-NL"/>
        </a:p>
      </dgm:t>
    </dgm:pt>
    <dgm:pt modelId="{6E5CE420-9E37-4E92-AECD-F77034B8CF39}" type="pres">
      <dgm:prSet presAssocID="{A74D1F44-14AA-4F46-A9CB-B55F9B807276}" presName="parentText" presStyleLbl="node1" presStyleIdx="0" presStyleCnt="3">
        <dgm:presLayoutVars>
          <dgm:chMax val="1"/>
          <dgm:bulletEnabled val="1"/>
        </dgm:presLayoutVars>
      </dgm:prSet>
      <dgm:spPr/>
      <dgm:t>
        <a:bodyPr/>
        <a:lstStyle/>
        <a:p>
          <a:endParaRPr lang="nl-NL"/>
        </a:p>
      </dgm:t>
    </dgm:pt>
    <dgm:pt modelId="{DFC13FB7-820E-4BCF-97AA-E39494371782}" type="pres">
      <dgm:prSet presAssocID="{A74D1F44-14AA-4F46-A9CB-B55F9B807276}" presName="descendantText" presStyleLbl="alignAccFollowNode1" presStyleIdx="0" presStyleCnt="3">
        <dgm:presLayoutVars>
          <dgm:bulletEnabled val="1"/>
        </dgm:presLayoutVars>
      </dgm:prSet>
      <dgm:spPr/>
      <dgm:t>
        <a:bodyPr/>
        <a:lstStyle/>
        <a:p>
          <a:endParaRPr lang="nl-NL"/>
        </a:p>
      </dgm:t>
    </dgm:pt>
    <dgm:pt modelId="{AD19430A-9342-4359-A142-B3078D966DA1}" type="pres">
      <dgm:prSet presAssocID="{3101BF15-B354-47DC-B474-095829C30DDA}" presName="sp" presStyleCnt="0"/>
      <dgm:spPr/>
      <dgm:t>
        <a:bodyPr/>
        <a:lstStyle/>
        <a:p>
          <a:endParaRPr lang="nl-NL"/>
        </a:p>
      </dgm:t>
    </dgm:pt>
    <dgm:pt modelId="{F16932F8-E9C1-4C85-8F47-BA96C33B2045}" type="pres">
      <dgm:prSet presAssocID="{AB31503D-0E30-4381-9F66-33D94E2ACD66}" presName="linNode" presStyleCnt="0"/>
      <dgm:spPr/>
      <dgm:t>
        <a:bodyPr/>
        <a:lstStyle/>
        <a:p>
          <a:endParaRPr lang="nl-NL"/>
        </a:p>
      </dgm:t>
    </dgm:pt>
    <dgm:pt modelId="{B17C5854-F3A4-4424-AB97-D9AF8EE8A20A}" type="pres">
      <dgm:prSet presAssocID="{AB31503D-0E30-4381-9F66-33D94E2ACD66}" presName="parentText" presStyleLbl="node1" presStyleIdx="1" presStyleCnt="3">
        <dgm:presLayoutVars>
          <dgm:chMax val="1"/>
          <dgm:bulletEnabled val="1"/>
        </dgm:presLayoutVars>
      </dgm:prSet>
      <dgm:spPr/>
      <dgm:t>
        <a:bodyPr/>
        <a:lstStyle/>
        <a:p>
          <a:endParaRPr lang="nl-NL"/>
        </a:p>
      </dgm:t>
    </dgm:pt>
    <dgm:pt modelId="{CB0E7BD9-9E6D-4F98-AFFF-EB370F8D90B9}" type="pres">
      <dgm:prSet presAssocID="{AB31503D-0E30-4381-9F66-33D94E2ACD66}" presName="descendantText" presStyleLbl="alignAccFollowNode1" presStyleIdx="1" presStyleCnt="3">
        <dgm:presLayoutVars>
          <dgm:bulletEnabled val="1"/>
        </dgm:presLayoutVars>
      </dgm:prSet>
      <dgm:spPr/>
      <dgm:t>
        <a:bodyPr/>
        <a:lstStyle/>
        <a:p>
          <a:endParaRPr lang="nl-NL"/>
        </a:p>
      </dgm:t>
    </dgm:pt>
    <dgm:pt modelId="{B5D92B51-3B6F-4C4B-A02A-13D453C79261}" type="pres">
      <dgm:prSet presAssocID="{48187C6B-C702-494C-B445-9E763BDA3C75}" presName="sp" presStyleCnt="0"/>
      <dgm:spPr/>
      <dgm:t>
        <a:bodyPr/>
        <a:lstStyle/>
        <a:p>
          <a:endParaRPr lang="nl-NL"/>
        </a:p>
      </dgm:t>
    </dgm:pt>
    <dgm:pt modelId="{F34FCBF8-1752-4255-9ED0-4D564EDCA8C9}" type="pres">
      <dgm:prSet presAssocID="{DA03DC36-7B28-4250-ADF7-5A1C5DC2FF20}" presName="linNode" presStyleCnt="0"/>
      <dgm:spPr/>
      <dgm:t>
        <a:bodyPr/>
        <a:lstStyle/>
        <a:p>
          <a:endParaRPr lang="nl-NL"/>
        </a:p>
      </dgm:t>
    </dgm:pt>
    <dgm:pt modelId="{7B032CD4-223B-4747-BAF5-42F5AEA1D35A}" type="pres">
      <dgm:prSet presAssocID="{DA03DC36-7B28-4250-ADF7-5A1C5DC2FF20}" presName="parentText" presStyleLbl="node1" presStyleIdx="2" presStyleCnt="3">
        <dgm:presLayoutVars>
          <dgm:chMax val="1"/>
          <dgm:bulletEnabled val="1"/>
        </dgm:presLayoutVars>
      </dgm:prSet>
      <dgm:spPr/>
      <dgm:t>
        <a:bodyPr/>
        <a:lstStyle/>
        <a:p>
          <a:endParaRPr lang="nl-NL"/>
        </a:p>
      </dgm:t>
    </dgm:pt>
    <dgm:pt modelId="{C70EF013-385E-4B55-949D-9D89C324FC23}" type="pres">
      <dgm:prSet presAssocID="{DA03DC36-7B28-4250-ADF7-5A1C5DC2FF20}" presName="descendantText" presStyleLbl="alignAccFollowNode1" presStyleIdx="2" presStyleCnt="3" custLinFactNeighborX="-1778" custLinFactNeighborY="-7157">
        <dgm:presLayoutVars>
          <dgm:bulletEnabled val="1"/>
        </dgm:presLayoutVars>
      </dgm:prSet>
      <dgm:spPr/>
      <dgm:t>
        <a:bodyPr/>
        <a:lstStyle/>
        <a:p>
          <a:endParaRPr lang="nl-NL"/>
        </a:p>
      </dgm:t>
    </dgm:pt>
  </dgm:ptLst>
  <dgm:cxnLst>
    <dgm:cxn modelId="{F2E032FF-3994-4DD7-8E33-6895896A4067}" srcId="{AB31503D-0E30-4381-9F66-33D94E2ACD66}" destId="{6DC527DB-6D13-4331-9921-15D40FE8926E}" srcOrd="3" destOrd="0" parTransId="{92998358-B6C7-4829-9353-812E38EA7ED4}" sibTransId="{FBAC730F-FF8C-488D-AE81-5E9498CC3876}"/>
    <dgm:cxn modelId="{3A3AAD67-4123-40EA-B2BA-0E09DC5DB04C}" srcId="{49EAE366-CC77-4728-AAF8-71E757697D34}" destId="{DA03DC36-7B28-4250-ADF7-5A1C5DC2FF20}" srcOrd="2" destOrd="0" parTransId="{60395786-56DC-4739-9BE8-586862DFFF28}" sibTransId="{EE5E660F-9E86-4D53-8710-3513786106E5}"/>
    <dgm:cxn modelId="{591421FC-43E2-4E50-BBC5-C060926D9297}" type="presOf" srcId="{A74D1F44-14AA-4F46-A9CB-B55F9B807276}" destId="{6E5CE420-9E37-4E92-AECD-F77034B8CF39}" srcOrd="0" destOrd="0" presId="urn:microsoft.com/office/officeart/2005/8/layout/vList5"/>
    <dgm:cxn modelId="{D5E8234E-48A0-4EDD-BC37-E2BE9A587AE0}" srcId="{A74D1F44-14AA-4F46-A9CB-B55F9B807276}" destId="{A58C5859-E011-412F-BBCF-9B1CA5ADA311}" srcOrd="1" destOrd="0" parTransId="{FDE222F3-C584-49E3-A653-75C8B8D877C4}" sibTransId="{B851CA6F-A5F9-4240-B13F-6A26BB7A0327}"/>
    <dgm:cxn modelId="{5AA6A4A0-388B-43E7-9152-CDD4DAB91FED}" type="presOf" srcId="{DA03DC36-7B28-4250-ADF7-5A1C5DC2FF20}" destId="{7B032CD4-223B-4747-BAF5-42F5AEA1D35A}" srcOrd="0" destOrd="0" presId="urn:microsoft.com/office/officeart/2005/8/layout/vList5"/>
    <dgm:cxn modelId="{F6372D2B-FDBE-4CDE-80D3-BCB40412247C}" type="presOf" srcId="{3921D326-E05B-4ED3-B792-6B8DFFAE64AC}" destId="{CB0E7BD9-9E6D-4F98-AFFF-EB370F8D90B9}" srcOrd="0" destOrd="4" presId="urn:microsoft.com/office/officeart/2005/8/layout/vList5"/>
    <dgm:cxn modelId="{5516A0CE-754F-495E-95DA-04414C27CE1B}" srcId="{A74D1F44-14AA-4F46-A9CB-B55F9B807276}" destId="{3639665A-4BDB-464F-9A97-A6DF75CD1465}" srcOrd="2" destOrd="0" parTransId="{6DED0702-91CD-43D1-B4C1-B332F2311023}" sibTransId="{25186E06-3554-417F-9469-A9404EF0005A}"/>
    <dgm:cxn modelId="{B7956703-ABA7-43E3-BD03-F272E9C76182}" type="presOf" srcId="{D495530B-8569-4435-85E3-6118FFA45A5E}" destId="{DFC13FB7-820E-4BCF-97AA-E39494371782}" srcOrd="0" destOrd="0" presId="urn:microsoft.com/office/officeart/2005/8/layout/vList5"/>
    <dgm:cxn modelId="{A2F41113-0FDA-4470-8ADE-7A1E3390415F}" type="presOf" srcId="{AB31503D-0E30-4381-9F66-33D94E2ACD66}" destId="{B17C5854-F3A4-4424-AB97-D9AF8EE8A20A}" srcOrd="0" destOrd="0" presId="urn:microsoft.com/office/officeart/2005/8/layout/vList5"/>
    <dgm:cxn modelId="{B3D720B8-17DF-4D56-B72B-BEC2392CCD27}" srcId="{DA03DC36-7B28-4250-ADF7-5A1C5DC2FF20}" destId="{C6D5BFC7-2175-4F7F-8519-2F2FA04745B6}" srcOrd="3" destOrd="0" parTransId="{547ED6AA-C671-4996-8D14-BBCF288DB901}" sibTransId="{497D2E2D-2DE0-4F47-A638-B9E654BF1711}"/>
    <dgm:cxn modelId="{C2D1384B-1511-4C4E-A8B0-A4AA55D79FF7}" type="presOf" srcId="{A7AAA9D9-AE11-4B61-B25F-66AB47579E3C}" destId="{CB0E7BD9-9E6D-4F98-AFFF-EB370F8D90B9}" srcOrd="0" destOrd="0" presId="urn:microsoft.com/office/officeart/2005/8/layout/vList5"/>
    <dgm:cxn modelId="{93943A83-FBDE-44C2-801D-24E4BD956237}" type="presOf" srcId="{C6DB448A-F009-4931-86CF-9212574E1FBC}" destId="{C70EF013-385E-4B55-949D-9D89C324FC23}" srcOrd="0" destOrd="4" presId="urn:microsoft.com/office/officeart/2005/8/layout/vList5"/>
    <dgm:cxn modelId="{0D8B30C8-50ED-49E6-AA90-596D4D1B6DC6}" srcId="{DA03DC36-7B28-4250-ADF7-5A1C5DC2FF20}" destId="{F55D9E5B-59EE-4581-8886-A64C5CD9DBD4}" srcOrd="1" destOrd="0" parTransId="{2F426183-342D-490B-83AE-B8C157E5E6E7}" sibTransId="{89353457-8ED0-4D5C-9F52-4D6D45381B59}"/>
    <dgm:cxn modelId="{2E082C3B-22F5-4B04-BB98-07B296D1CB77}" type="presOf" srcId="{A58C5859-E011-412F-BBCF-9B1CA5ADA311}" destId="{DFC13FB7-820E-4BCF-97AA-E39494371782}" srcOrd="0" destOrd="1" presId="urn:microsoft.com/office/officeart/2005/8/layout/vList5"/>
    <dgm:cxn modelId="{D548CAD9-8425-4ACD-9003-B0CA4CAA7715}" type="presOf" srcId="{73379BA5-2E0D-4E4E-B941-ED7182EEC87B}" destId="{CB0E7BD9-9E6D-4F98-AFFF-EB370F8D90B9}" srcOrd="0" destOrd="2" presId="urn:microsoft.com/office/officeart/2005/8/layout/vList5"/>
    <dgm:cxn modelId="{D6715637-C8CE-4630-8EA0-8E9B217B6E57}" type="presOf" srcId="{49EAE366-CC77-4728-AAF8-71E757697D34}" destId="{7FD447C1-4BAF-4E8F-AA53-C4ED1FCBFC58}" srcOrd="0" destOrd="0" presId="urn:microsoft.com/office/officeart/2005/8/layout/vList5"/>
    <dgm:cxn modelId="{466C026B-D398-4A65-843C-BF42634F4E90}" srcId="{A74D1F44-14AA-4F46-A9CB-B55F9B807276}" destId="{F0C5E0F7-E148-4670-8E23-356A53A9D73F}" srcOrd="4" destOrd="0" parTransId="{E6774710-FD5E-4323-A5A5-6E46E4057108}" sibTransId="{BCD3AD25-F976-44E4-8890-8818034B190D}"/>
    <dgm:cxn modelId="{B61A5C45-1C6E-4D9F-8B74-ADBEC81F404D}" srcId="{AB31503D-0E30-4381-9F66-33D94E2ACD66}" destId="{3921D326-E05B-4ED3-B792-6B8DFFAE64AC}" srcOrd="4" destOrd="0" parTransId="{9C2A1118-B196-4F00-B411-B8E22323765C}" sibTransId="{A3264024-6955-4225-924C-7ECBE2ACF8E0}"/>
    <dgm:cxn modelId="{6D7BA632-EE39-4600-AC69-DDB0B0E7E63D}" type="presOf" srcId="{6DC527DB-6D13-4331-9921-15D40FE8926E}" destId="{CB0E7BD9-9E6D-4F98-AFFF-EB370F8D90B9}" srcOrd="0" destOrd="3" presId="urn:microsoft.com/office/officeart/2005/8/layout/vList5"/>
    <dgm:cxn modelId="{5C267A83-8CC2-417F-9DAC-0DD65681CEDC}" srcId="{AB31503D-0E30-4381-9F66-33D94E2ACD66}" destId="{73379BA5-2E0D-4E4E-B941-ED7182EEC87B}" srcOrd="2" destOrd="0" parTransId="{7240AD6A-6F40-448F-96EC-546202505E7E}" sibTransId="{35DB9FFF-1FEB-4B06-A0CE-919EDFE4211A}"/>
    <dgm:cxn modelId="{A493A6C7-2335-4422-89DE-945D90B17A87}" srcId="{DA03DC36-7B28-4250-ADF7-5A1C5DC2FF20}" destId="{CAB4719B-EFA4-430F-AD6C-42D547D610C5}" srcOrd="0" destOrd="0" parTransId="{8660E3B6-81BC-419F-9FA4-E457A1303376}" sibTransId="{65919856-7758-4C00-970B-9A03CF9C5A60}"/>
    <dgm:cxn modelId="{15D3A2A8-71D5-445C-B8C2-904059298858}" type="presOf" srcId="{C6D5BFC7-2175-4F7F-8519-2F2FA04745B6}" destId="{C70EF013-385E-4B55-949D-9D89C324FC23}" srcOrd="0" destOrd="3" presId="urn:microsoft.com/office/officeart/2005/8/layout/vList5"/>
    <dgm:cxn modelId="{D8BFA00A-1660-4437-AF26-7C03A63D39FC}" srcId="{DA03DC36-7B28-4250-ADF7-5A1C5DC2FF20}" destId="{C6DB448A-F009-4931-86CF-9212574E1FBC}" srcOrd="4" destOrd="0" parTransId="{9B84D6E5-6E80-4182-9C46-FFE000DD850D}" sibTransId="{9998EEB7-EE8D-4DDC-89D0-6D85975F0A33}"/>
    <dgm:cxn modelId="{7B4E1C3D-EEC1-40CF-84C0-32875E0A297C}" type="presOf" srcId="{357CA6BB-0761-4F74-8EFF-FE18F69CD1BE}" destId="{DFC13FB7-820E-4BCF-97AA-E39494371782}" srcOrd="0" destOrd="3" presId="urn:microsoft.com/office/officeart/2005/8/layout/vList5"/>
    <dgm:cxn modelId="{74334B13-FD6F-4864-851A-C19BEF00066D}" srcId="{AB31503D-0E30-4381-9F66-33D94E2ACD66}" destId="{1FAE9E9D-DF6B-486F-9462-436AF8B336E1}" srcOrd="1" destOrd="0" parTransId="{489FCCC4-8F45-41DA-AA58-BB4D940ABDC6}" sibTransId="{071D4F79-016A-4B6E-994E-1904375013BA}"/>
    <dgm:cxn modelId="{149080BE-81CA-4D36-B0A5-0345B7FF5ADF}" srcId="{A74D1F44-14AA-4F46-A9CB-B55F9B807276}" destId="{357CA6BB-0761-4F74-8EFF-FE18F69CD1BE}" srcOrd="3" destOrd="0" parTransId="{02A77947-8E42-4806-B8F2-9A28B005D90F}" sibTransId="{C87367BA-B2AD-40B3-BE09-D6B753D8CAD5}"/>
    <dgm:cxn modelId="{E40D7C7B-662D-4AA8-9AD6-82989CB8CC88}" type="presOf" srcId="{F0C5E0F7-E148-4670-8E23-356A53A9D73F}" destId="{DFC13FB7-820E-4BCF-97AA-E39494371782}" srcOrd="0" destOrd="4" presId="urn:microsoft.com/office/officeart/2005/8/layout/vList5"/>
    <dgm:cxn modelId="{69CF3D0E-BEF5-44CA-89B3-CDEA34018094}" srcId="{AB31503D-0E30-4381-9F66-33D94E2ACD66}" destId="{A7AAA9D9-AE11-4B61-B25F-66AB47579E3C}" srcOrd="0" destOrd="0" parTransId="{81F09061-EAE0-4EAF-83E0-7B7B8F4DB8C1}" sibTransId="{7DA36261-375A-4EB0-94F1-6A3015E73957}"/>
    <dgm:cxn modelId="{D28197E5-41EF-4B57-8540-802F600DF603}" type="presOf" srcId="{3639665A-4BDB-464F-9A97-A6DF75CD1465}" destId="{DFC13FB7-820E-4BCF-97AA-E39494371782}" srcOrd="0" destOrd="2" presId="urn:microsoft.com/office/officeart/2005/8/layout/vList5"/>
    <dgm:cxn modelId="{A76D3267-08C8-47CA-BAA7-8E54C9E4037F}" srcId="{DA03DC36-7B28-4250-ADF7-5A1C5DC2FF20}" destId="{3E9F7ED1-1064-46AF-8102-423E94E81FAA}" srcOrd="2" destOrd="0" parTransId="{2D8C74F4-0560-4CE9-A11E-5B827F9A927C}" sibTransId="{79CF1484-4279-47C5-8291-1376AD1C33A7}"/>
    <dgm:cxn modelId="{0EB32C98-9B69-4FED-A7E8-B1EB7A361746}" type="presOf" srcId="{1FAE9E9D-DF6B-486F-9462-436AF8B336E1}" destId="{CB0E7BD9-9E6D-4F98-AFFF-EB370F8D90B9}" srcOrd="0" destOrd="1" presId="urn:microsoft.com/office/officeart/2005/8/layout/vList5"/>
    <dgm:cxn modelId="{4A3BC260-3E42-4E04-B0F5-9FCFE30D9D17}" type="presOf" srcId="{F55D9E5B-59EE-4581-8886-A64C5CD9DBD4}" destId="{C70EF013-385E-4B55-949D-9D89C324FC23}" srcOrd="0" destOrd="1" presId="urn:microsoft.com/office/officeart/2005/8/layout/vList5"/>
    <dgm:cxn modelId="{9CC348FA-299D-456C-9F38-76121C004CA6}" srcId="{49EAE366-CC77-4728-AAF8-71E757697D34}" destId="{A74D1F44-14AA-4F46-A9CB-B55F9B807276}" srcOrd="0" destOrd="0" parTransId="{AA54225C-146B-48D8-BEBC-3CD8386570E2}" sibTransId="{3101BF15-B354-47DC-B474-095829C30DDA}"/>
    <dgm:cxn modelId="{977C3244-3F4C-4967-AD1B-67348E7BD878}" type="presOf" srcId="{CAB4719B-EFA4-430F-AD6C-42D547D610C5}" destId="{C70EF013-385E-4B55-949D-9D89C324FC23}" srcOrd="0" destOrd="0" presId="urn:microsoft.com/office/officeart/2005/8/layout/vList5"/>
    <dgm:cxn modelId="{604150A3-DE7A-466F-93FC-260F3C60DBCA}" srcId="{49EAE366-CC77-4728-AAF8-71E757697D34}" destId="{AB31503D-0E30-4381-9F66-33D94E2ACD66}" srcOrd="1" destOrd="0" parTransId="{A9A75EBA-6C00-40FA-B53B-DC3D28C8351A}" sibTransId="{48187C6B-C702-494C-B445-9E763BDA3C75}"/>
    <dgm:cxn modelId="{9B491688-0E1D-432B-8C42-8C45CAD17B2D}" type="presOf" srcId="{3E9F7ED1-1064-46AF-8102-423E94E81FAA}" destId="{C70EF013-385E-4B55-949D-9D89C324FC23}" srcOrd="0" destOrd="2" presId="urn:microsoft.com/office/officeart/2005/8/layout/vList5"/>
    <dgm:cxn modelId="{B92EA544-374A-48E2-912A-C1514FF731D2}" srcId="{A74D1F44-14AA-4F46-A9CB-B55F9B807276}" destId="{D495530B-8569-4435-85E3-6118FFA45A5E}" srcOrd="0" destOrd="0" parTransId="{A1DD2115-4984-4ADC-ACD9-767508B1F27E}" sibTransId="{290ED016-E565-4A11-910D-4A802EA8969E}"/>
    <dgm:cxn modelId="{4A0D8927-C86E-4C8E-831E-62C8509334DE}" type="presParOf" srcId="{7FD447C1-4BAF-4E8F-AA53-C4ED1FCBFC58}" destId="{FC05DE57-FD47-4551-8716-8BFA5C4F0613}" srcOrd="0" destOrd="0" presId="urn:microsoft.com/office/officeart/2005/8/layout/vList5"/>
    <dgm:cxn modelId="{BC0F6609-B848-4FCF-B0F7-9F9A27519617}" type="presParOf" srcId="{FC05DE57-FD47-4551-8716-8BFA5C4F0613}" destId="{6E5CE420-9E37-4E92-AECD-F77034B8CF39}" srcOrd="0" destOrd="0" presId="urn:microsoft.com/office/officeart/2005/8/layout/vList5"/>
    <dgm:cxn modelId="{69863859-2EA0-4FF7-94ED-6A2500681314}" type="presParOf" srcId="{FC05DE57-FD47-4551-8716-8BFA5C4F0613}" destId="{DFC13FB7-820E-4BCF-97AA-E39494371782}" srcOrd="1" destOrd="0" presId="urn:microsoft.com/office/officeart/2005/8/layout/vList5"/>
    <dgm:cxn modelId="{D9F013DC-3C94-47C7-8F9C-035D5D48BA6B}" type="presParOf" srcId="{7FD447C1-4BAF-4E8F-AA53-C4ED1FCBFC58}" destId="{AD19430A-9342-4359-A142-B3078D966DA1}" srcOrd="1" destOrd="0" presId="urn:microsoft.com/office/officeart/2005/8/layout/vList5"/>
    <dgm:cxn modelId="{CB520525-EF0A-4416-A131-064F7DEB7C6F}" type="presParOf" srcId="{7FD447C1-4BAF-4E8F-AA53-C4ED1FCBFC58}" destId="{F16932F8-E9C1-4C85-8F47-BA96C33B2045}" srcOrd="2" destOrd="0" presId="urn:microsoft.com/office/officeart/2005/8/layout/vList5"/>
    <dgm:cxn modelId="{E9ACA4A7-2091-4F36-9ABA-106F7F8BA60C}" type="presParOf" srcId="{F16932F8-E9C1-4C85-8F47-BA96C33B2045}" destId="{B17C5854-F3A4-4424-AB97-D9AF8EE8A20A}" srcOrd="0" destOrd="0" presId="urn:microsoft.com/office/officeart/2005/8/layout/vList5"/>
    <dgm:cxn modelId="{A48D54B5-FA36-403B-AA2E-283CBCAD54F6}" type="presParOf" srcId="{F16932F8-E9C1-4C85-8F47-BA96C33B2045}" destId="{CB0E7BD9-9E6D-4F98-AFFF-EB370F8D90B9}" srcOrd="1" destOrd="0" presId="urn:microsoft.com/office/officeart/2005/8/layout/vList5"/>
    <dgm:cxn modelId="{020CD083-8086-45FA-B27D-ECC5117E7465}" type="presParOf" srcId="{7FD447C1-4BAF-4E8F-AA53-C4ED1FCBFC58}" destId="{B5D92B51-3B6F-4C4B-A02A-13D453C79261}" srcOrd="3" destOrd="0" presId="urn:microsoft.com/office/officeart/2005/8/layout/vList5"/>
    <dgm:cxn modelId="{61EBC786-7711-442A-B8EE-F91E036875F9}" type="presParOf" srcId="{7FD447C1-4BAF-4E8F-AA53-C4ED1FCBFC58}" destId="{F34FCBF8-1752-4255-9ED0-4D564EDCA8C9}" srcOrd="4" destOrd="0" presId="urn:microsoft.com/office/officeart/2005/8/layout/vList5"/>
    <dgm:cxn modelId="{8132B1FC-CB17-491A-BA4D-944F4E4A3B08}" type="presParOf" srcId="{F34FCBF8-1752-4255-9ED0-4D564EDCA8C9}" destId="{7B032CD4-223B-4747-BAF5-42F5AEA1D35A}" srcOrd="0" destOrd="0" presId="urn:microsoft.com/office/officeart/2005/8/layout/vList5"/>
    <dgm:cxn modelId="{D75C5A57-1733-4913-95B8-5175FF1699CB}" type="presParOf" srcId="{F34FCBF8-1752-4255-9ED0-4D564EDCA8C9}" destId="{C70EF013-385E-4B55-949D-9D89C324FC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740CD-F6D5-4F8C-AEBD-AC5784AC57E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nl-NL"/>
        </a:p>
      </dgm:t>
    </dgm:pt>
    <dgm:pt modelId="{84FA2620-07E6-4AB4-B161-FB5C28721960}">
      <dgm:prSet phldrT="[Tekst]" custT="1"/>
      <dgm:spPr/>
      <dgm:t>
        <a:bodyPr/>
        <a:lstStyle/>
        <a:p>
          <a:r>
            <a:rPr lang="nl-NL" sz="900" dirty="0" smtClean="0"/>
            <a:t>Minder </a:t>
          </a:r>
          <a:r>
            <a:rPr lang="nl-NL" sz="900" dirty="0" err="1" smtClean="0"/>
            <a:t>huur-inkomsten</a:t>
          </a:r>
          <a:endParaRPr lang="nl-NL" sz="900" dirty="0"/>
        </a:p>
      </dgm:t>
    </dgm:pt>
    <dgm:pt modelId="{FF524505-CD08-41EF-AA96-F0B149494FC4}" type="parTrans" cxnId="{DBC22437-D7D1-4660-A613-37383128BF24}">
      <dgm:prSet/>
      <dgm:spPr/>
      <dgm:t>
        <a:bodyPr/>
        <a:lstStyle/>
        <a:p>
          <a:endParaRPr lang="nl-NL" sz="3200"/>
        </a:p>
      </dgm:t>
    </dgm:pt>
    <dgm:pt modelId="{8D6AD6F9-1F09-453A-8ED8-C42E4E31C5A4}" type="sibTrans" cxnId="{DBC22437-D7D1-4660-A613-37383128BF24}">
      <dgm:prSet custT="1"/>
      <dgm:spPr/>
      <dgm:t>
        <a:bodyPr/>
        <a:lstStyle/>
        <a:p>
          <a:endParaRPr lang="nl-NL" sz="800"/>
        </a:p>
      </dgm:t>
    </dgm:pt>
    <dgm:pt modelId="{04D6262C-B86E-4880-AEF6-5F19F6EB4ECB}">
      <dgm:prSet phldrT="[Tekst]" custT="1"/>
      <dgm:spPr/>
      <dgm:t>
        <a:bodyPr/>
        <a:lstStyle/>
        <a:p>
          <a:r>
            <a:rPr lang="nl-NL" sz="900" dirty="0" smtClean="0"/>
            <a:t>Dalende </a:t>
          </a:r>
          <a:r>
            <a:rPr lang="nl-NL" sz="900" dirty="0" err="1" smtClean="0"/>
            <a:t>vastgoed-waardes</a:t>
          </a:r>
          <a:endParaRPr lang="nl-NL" sz="900" dirty="0"/>
        </a:p>
      </dgm:t>
    </dgm:pt>
    <dgm:pt modelId="{3C59CD65-612D-4C0A-91DA-7EF9CCECFB18}" type="parTrans" cxnId="{CDFC39C6-9427-45FB-8182-4F802182E072}">
      <dgm:prSet/>
      <dgm:spPr/>
      <dgm:t>
        <a:bodyPr/>
        <a:lstStyle/>
        <a:p>
          <a:endParaRPr lang="nl-NL" sz="3200"/>
        </a:p>
      </dgm:t>
    </dgm:pt>
    <dgm:pt modelId="{BBB8BD9B-8092-4E61-81E6-1060BAE1FF5A}" type="sibTrans" cxnId="{CDFC39C6-9427-45FB-8182-4F802182E072}">
      <dgm:prSet custT="1"/>
      <dgm:spPr/>
      <dgm:t>
        <a:bodyPr/>
        <a:lstStyle/>
        <a:p>
          <a:endParaRPr lang="nl-NL" sz="800"/>
        </a:p>
      </dgm:t>
    </dgm:pt>
    <dgm:pt modelId="{FE960EDF-E38F-42B6-B351-B136CA6E0878}">
      <dgm:prSet phldrT="[Tekst]" custT="1"/>
      <dgm:spPr/>
      <dgm:t>
        <a:bodyPr/>
        <a:lstStyle/>
        <a:p>
          <a:r>
            <a:rPr lang="nl-NL" sz="900" dirty="0" smtClean="0"/>
            <a:t>Meer financiële risico’s</a:t>
          </a:r>
          <a:endParaRPr lang="nl-NL" sz="900" dirty="0"/>
        </a:p>
      </dgm:t>
    </dgm:pt>
    <dgm:pt modelId="{F16DECD8-E201-4F84-AD67-FB0E2D6D8E41}" type="parTrans" cxnId="{E760E5CA-F613-4BC6-9564-AF5AE1026ABE}">
      <dgm:prSet/>
      <dgm:spPr/>
      <dgm:t>
        <a:bodyPr/>
        <a:lstStyle/>
        <a:p>
          <a:endParaRPr lang="nl-NL" sz="3200"/>
        </a:p>
      </dgm:t>
    </dgm:pt>
    <dgm:pt modelId="{FF2BA12A-69DA-42A7-9872-E04BCB0AA229}" type="sibTrans" cxnId="{E760E5CA-F613-4BC6-9564-AF5AE1026ABE}">
      <dgm:prSet custT="1"/>
      <dgm:spPr/>
      <dgm:t>
        <a:bodyPr/>
        <a:lstStyle/>
        <a:p>
          <a:endParaRPr lang="nl-NL" sz="800"/>
        </a:p>
      </dgm:t>
    </dgm:pt>
    <dgm:pt modelId="{E5F78633-69D6-43F6-9D61-3A053D9E739A}">
      <dgm:prSet phldrT="[Tekst]" custT="1"/>
      <dgm:spPr/>
      <dgm:t>
        <a:bodyPr/>
        <a:lstStyle/>
        <a:p>
          <a:r>
            <a:rPr lang="nl-NL" sz="900" dirty="0" smtClean="0"/>
            <a:t>Minder </a:t>
          </a:r>
          <a:r>
            <a:rPr lang="nl-NL" sz="900" dirty="0" err="1" smtClean="0"/>
            <a:t>investeer-ders</a:t>
          </a:r>
          <a:endParaRPr lang="nl-NL" sz="900" dirty="0"/>
        </a:p>
      </dgm:t>
    </dgm:pt>
    <dgm:pt modelId="{672BDE9E-2404-4FBA-9E5D-72B325B49CBA}" type="parTrans" cxnId="{F1FDA083-3F77-4E4A-9A8A-A440FE1F2566}">
      <dgm:prSet/>
      <dgm:spPr/>
      <dgm:t>
        <a:bodyPr/>
        <a:lstStyle/>
        <a:p>
          <a:endParaRPr lang="nl-NL" sz="3200"/>
        </a:p>
      </dgm:t>
    </dgm:pt>
    <dgm:pt modelId="{31E3C45B-7A9E-44C3-B9A7-DCF6693AA839}" type="sibTrans" cxnId="{F1FDA083-3F77-4E4A-9A8A-A440FE1F2566}">
      <dgm:prSet custT="1"/>
      <dgm:spPr/>
      <dgm:t>
        <a:bodyPr/>
        <a:lstStyle/>
        <a:p>
          <a:endParaRPr lang="nl-NL" sz="800"/>
        </a:p>
      </dgm:t>
    </dgm:pt>
    <dgm:pt modelId="{F1A607F5-D6C6-42BC-8FF4-F20649AED5BB}">
      <dgm:prSet phldrT="[Tekst]" custT="1"/>
      <dgm:spPr/>
      <dgm:t>
        <a:bodyPr/>
        <a:lstStyle/>
        <a:p>
          <a:r>
            <a:rPr lang="nl-NL" sz="900" dirty="0" smtClean="0"/>
            <a:t>Meer  leegstand</a:t>
          </a:r>
          <a:endParaRPr lang="nl-NL" sz="900" dirty="0"/>
        </a:p>
      </dgm:t>
    </dgm:pt>
    <dgm:pt modelId="{C1338379-BF64-4218-A4DC-56147E7BEE9D}" type="parTrans" cxnId="{3E4084C3-D46E-43C3-9837-8FB181D93576}">
      <dgm:prSet/>
      <dgm:spPr/>
      <dgm:t>
        <a:bodyPr/>
        <a:lstStyle/>
        <a:p>
          <a:endParaRPr lang="nl-NL" sz="3200"/>
        </a:p>
      </dgm:t>
    </dgm:pt>
    <dgm:pt modelId="{BA41F692-7841-4840-9474-ADEE2780E3DC}" type="sibTrans" cxnId="{3E4084C3-D46E-43C3-9837-8FB181D93576}">
      <dgm:prSet custT="1"/>
      <dgm:spPr/>
      <dgm:t>
        <a:bodyPr/>
        <a:lstStyle/>
        <a:p>
          <a:endParaRPr lang="nl-NL" sz="800"/>
        </a:p>
      </dgm:t>
    </dgm:pt>
    <dgm:pt modelId="{7B3F7DAE-CF51-4549-80C8-A1384D6D6A36}">
      <dgm:prSet custT="1"/>
      <dgm:spPr/>
      <dgm:t>
        <a:bodyPr/>
        <a:lstStyle/>
        <a:p>
          <a:r>
            <a:rPr lang="nl-NL" sz="900" dirty="0" smtClean="0"/>
            <a:t>Minder omzet</a:t>
          </a:r>
          <a:endParaRPr lang="nl-NL" sz="900" dirty="0"/>
        </a:p>
      </dgm:t>
    </dgm:pt>
    <dgm:pt modelId="{2A0F7F7C-D472-4A8B-9DA0-86B63DAC10D6}" type="parTrans" cxnId="{026297C7-DE17-4D67-AB3A-6BD50C4BF157}">
      <dgm:prSet/>
      <dgm:spPr/>
      <dgm:t>
        <a:bodyPr/>
        <a:lstStyle/>
        <a:p>
          <a:endParaRPr lang="nl-NL" sz="3200"/>
        </a:p>
      </dgm:t>
    </dgm:pt>
    <dgm:pt modelId="{93EA4E9F-3E64-4344-A8CB-E4AADBCE2422}" type="sibTrans" cxnId="{026297C7-DE17-4D67-AB3A-6BD50C4BF157}">
      <dgm:prSet custT="1"/>
      <dgm:spPr/>
      <dgm:t>
        <a:bodyPr/>
        <a:lstStyle/>
        <a:p>
          <a:endParaRPr lang="nl-NL" sz="800"/>
        </a:p>
      </dgm:t>
    </dgm:pt>
    <dgm:pt modelId="{92C635A5-D20B-4BE2-9DE4-374993F913CF}">
      <dgm:prSet custT="1"/>
      <dgm:spPr/>
      <dgm:t>
        <a:bodyPr/>
        <a:lstStyle/>
        <a:p>
          <a:r>
            <a:rPr lang="nl-NL" sz="900" dirty="0" smtClean="0"/>
            <a:t>Minder bezoekers</a:t>
          </a:r>
          <a:endParaRPr lang="nl-NL" sz="900" dirty="0"/>
        </a:p>
      </dgm:t>
    </dgm:pt>
    <dgm:pt modelId="{2AA862C7-15B1-4782-BFFD-B35B61B63014}" type="parTrans" cxnId="{87068BDB-3812-4DD3-9069-D37948F42F02}">
      <dgm:prSet/>
      <dgm:spPr/>
      <dgm:t>
        <a:bodyPr/>
        <a:lstStyle/>
        <a:p>
          <a:endParaRPr lang="nl-NL" sz="3200"/>
        </a:p>
      </dgm:t>
    </dgm:pt>
    <dgm:pt modelId="{795C4DD5-6DCA-4834-A43C-4066683512DC}" type="sibTrans" cxnId="{87068BDB-3812-4DD3-9069-D37948F42F02}">
      <dgm:prSet custT="1"/>
      <dgm:spPr/>
      <dgm:t>
        <a:bodyPr/>
        <a:lstStyle/>
        <a:p>
          <a:endParaRPr lang="nl-NL" sz="800"/>
        </a:p>
      </dgm:t>
    </dgm:pt>
    <dgm:pt modelId="{ADC9F11C-821A-4EFB-BF8E-41C4D00F4F46}" type="pres">
      <dgm:prSet presAssocID="{429740CD-F6D5-4F8C-AEBD-AC5784AC57E6}" presName="cycle" presStyleCnt="0">
        <dgm:presLayoutVars>
          <dgm:dir/>
          <dgm:resizeHandles val="exact"/>
        </dgm:presLayoutVars>
      </dgm:prSet>
      <dgm:spPr/>
      <dgm:t>
        <a:bodyPr/>
        <a:lstStyle/>
        <a:p>
          <a:endParaRPr lang="nl-NL"/>
        </a:p>
      </dgm:t>
    </dgm:pt>
    <dgm:pt modelId="{8A52D82C-1887-4E38-8045-7B5DE796B7C7}" type="pres">
      <dgm:prSet presAssocID="{92C635A5-D20B-4BE2-9DE4-374993F913CF}" presName="node" presStyleLbl="node1" presStyleIdx="0" presStyleCnt="7">
        <dgm:presLayoutVars>
          <dgm:bulletEnabled val="1"/>
        </dgm:presLayoutVars>
      </dgm:prSet>
      <dgm:spPr/>
      <dgm:t>
        <a:bodyPr/>
        <a:lstStyle/>
        <a:p>
          <a:endParaRPr lang="nl-NL"/>
        </a:p>
      </dgm:t>
    </dgm:pt>
    <dgm:pt modelId="{2A85F79C-2B2C-4F9A-A1F7-AD47809AFD47}" type="pres">
      <dgm:prSet presAssocID="{795C4DD5-6DCA-4834-A43C-4066683512DC}" presName="sibTrans" presStyleLbl="sibTrans2D1" presStyleIdx="0" presStyleCnt="7"/>
      <dgm:spPr/>
      <dgm:t>
        <a:bodyPr/>
        <a:lstStyle/>
        <a:p>
          <a:endParaRPr lang="nl-NL"/>
        </a:p>
      </dgm:t>
    </dgm:pt>
    <dgm:pt modelId="{9800C0B0-B41B-4923-A143-E5936E4531D2}" type="pres">
      <dgm:prSet presAssocID="{795C4DD5-6DCA-4834-A43C-4066683512DC}" presName="connectorText" presStyleLbl="sibTrans2D1" presStyleIdx="0" presStyleCnt="7"/>
      <dgm:spPr/>
      <dgm:t>
        <a:bodyPr/>
        <a:lstStyle/>
        <a:p>
          <a:endParaRPr lang="nl-NL"/>
        </a:p>
      </dgm:t>
    </dgm:pt>
    <dgm:pt modelId="{582B5C83-2FE9-4930-B143-DD84A6BFD5E2}" type="pres">
      <dgm:prSet presAssocID="{7B3F7DAE-CF51-4549-80C8-A1384D6D6A36}" presName="node" presStyleLbl="node1" presStyleIdx="1" presStyleCnt="7">
        <dgm:presLayoutVars>
          <dgm:bulletEnabled val="1"/>
        </dgm:presLayoutVars>
      </dgm:prSet>
      <dgm:spPr/>
      <dgm:t>
        <a:bodyPr/>
        <a:lstStyle/>
        <a:p>
          <a:endParaRPr lang="nl-NL"/>
        </a:p>
      </dgm:t>
    </dgm:pt>
    <dgm:pt modelId="{485F35FB-E761-44B9-9D6B-F56B66D1A26E}" type="pres">
      <dgm:prSet presAssocID="{93EA4E9F-3E64-4344-A8CB-E4AADBCE2422}" presName="sibTrans" presStyleLbl="sibTrans2D1" presStyleIdx="1" presStyleCnt="7"/>
      <dgm:spPr/>
      <dgm:t>
        <a:bodyPr/>
        <a:lstStyle/>
        <a:p>
          <a:endParaRPr lang="nl-NL"/>
        </a:p>
      </dgm:t>
    </dgm:pt>
    <dgm:pt modelId="{CC75604A-7270-41A1-B2DD-F2E675FECB3D}" type="pres">
      <dgm:prSet presAssocID="{93EA4E9F-3E64-4344-A8CB-E4AADBCE2422}" presName="connectorText" presStyleLbl="sibTrans2D1" presStyleIdx="1" presStyleCnt="7"/>
      <dgm:spPr/>
      <dgm:t>
        <a:bodyPr/>
        <a:lstStyle/>
        <a:p>
          <a:endParaRPr lang="nl-NL"/>
        </a:p>
      </dgm:t>
    </dgm:pt>
    <dgm:pt modelId="{02F11FA2-6B7A-4610-9354-F48002850E97}" type="pres">
      <dgm:prSet presAssocID="{84FA2620-07E6-4AB4-B161-FB5C28721960}" presName="node" presStyleLbl="node1" presStyleIdx="2" presStyleCnt="7">
        <dgm:presLayoutVars>
          <dgm:bulletEnabled val="1"/>
        </dgm:presLayoutVars>
      </dgm:prSet>
      <dgm:spPr/>
      <dgm:t>
        <a:bodyPr/>
        <a:lstStyle/>
        <a:p>
          <a:endParaRPr lang="nl-NL"/>
        </a:p>
      </dgm:t>
    </dgm:pt>
    <dgm:pt modelId="{C55E4792-9422-4201-8382-E76668B6F128}" type="pres">
      <dgm:prSet presAssocID="{8D6AD6F9-1F09-453A-8ED8-C42E4E31C5A4}" presName="sibTrans" presStyleLbl="sibTrans2D1" presStyleIdx="2" presStyleCnt="7"/>
      <dgm:spPr/>
      <dgm:t>
        <a:bodyPr/>
        <a:lstStyle/>
        <a:p>
          <a:endParaRPr lang="nl-NL"/>
        </a:p>
      </dgm:t>
    </dgm:pt>
    <dgm:pt modelId="{3DA66425-54EA-41D2-86CB-B16065F236EE}" type="pres">
      <dgm:prSet presAssocID="{8D6AD6F9-1F09-453A-8ED8-C42E4E31C5A4}" presName="connectorText" presStyleLbl="sibTrans2D1" presStyleIdx="2" presStyleCnt="7"/>
      <dgm:spPr/>
      <dgm:t>
        <a:bodyPr/>
        <a:lstStyle/>
        <a:p>
          <a:endParaRPr lang="nl-NL"/>
        </a:p>
      </dgm:t>
    </dgm:pt>
    <dgm:pt modelId="{C6C661CE-2156-458A-AC4D-F8F3625604F6}" type="pres">
      <dgm:prSet presAssocID="{04D6262C-B86E-4880-AEF6-5F19F6EB4ECB}" presName="node" presStyleLbl="node1" presStyleIdx="3" presStyleCnt="7">
        <dgm:presLayoutVars>
          <dgm:bulletEnabled val="1"/>
        </dgm:presLayoutVars>
      </dgm:prSet>
      <dgm:spPr/>
      <dgm:t>
        <a:bodyPr/>
        <a:lstStyle/>
        <a:p>
          <a:endParaRPr lang="nl-NL"/>
        </a:p>
      </dgm:t>
    </dgm:pt>
    <dgm:pt modelId="{775DC781-348F-4833-91C1-C4592319C0E8}" type="pres">
      <dgm:prSet presAssocID="{BBB8BD9B-8092-4E61-81E6-1060BAE1FF5A}" presName="sibTrans" presStyleLbl="sibTrans2D1" presStyleIdx="3" presStyleCnt="7"/>
      <dgm:spPr/>
      <dgm:t>
        <a:bodyPr/>
        <a:lstStyle/>
        <a:p>
          <a:endParaRPr lang="nl-NL"/>
        </a:p>
      </dgm:t>
    </dgm:pt>
    <dgm:pt modelId="{087251C2-4C23-4C5A-A905-2432C5DBB43B}" type="pres">
      <dgm:prSet presAssocID="{BBB8BD9B-8092-4E61-81E6-1060BAE1FF5A}" presName="connectorText" presStyleLbl="sibTrans2D1" presStyleIdx="3" presStyleCnt="7"/>
      <dgm:spPr/>
      <dgm:t>
        <a:bodyPr/>
        <a:lstStyle/>
        <a:p>
          <a:endParaRPr lang="nl-NL"/>
        </a:p>
      </dgm:t>
    </dgm:pt>
    <dgm:pt modelId="{E5DFBB71-A490-4101-811F-F25452CF0710}" type="pres">
      <dgm:prSet presAssocID="{FE960EDF-E38F-42B6-B351-B136CA6E0878}" presName="node" presStyleLbl="node1" presStyleIdx="4" presStyleCnt="7">
        <dgm:presLayoutVars>
          <dgm:bulletEnabled val="1"/>
        </dgm:presLayoutVars>
      </dgm:prSet>
      <dgm:spPr/>
      <dgm:t>
        <a:bodyPr/>
        <a:lstStyle/>
        <a:p>
          <a:endParaRPr lang="nl-NL"/>
        </a:p>
      </dgm:t>
    </dgm:pt>
    <dgm:pt modelId="{C99DE7C7-D98B-43B2-A757-A791082669F0}" type="pres">
      <dgm:prSet presAssocID="{FF2BA12A-69DA-42A7-9872-E04BCB0AA229}" presName="sibTrans" presStyleLbl="sibTrans2D1" presStyleIdx="4" presStyleCnt="7"/>
      <dgm:spPr/>
      <dgm:t>
        <a:bodyPr/>
        <a:lstStyle/>
        <a:p>
          <a:endParaRPr lang="nl-NL"/>
        </a:p>
      </dgm:t>
    </dgm:pt>
    <dgm:pt modelId="{3210CD23-6469-4207-B3E7-470D0E440F6B}" type="pres">
      <dgm:prSet presAssocID="{FF2BA12A-69DA-42A7-9872-E04BCB0AA229}" presName="connectorText" presStyleLbl="sibTrans2D1" presStyleIdx="4" presStyleCnt="7"/>
      <dgm:spPr/>
      <dgm:t>
        <a:bodyPr/>
        <a:lstStyle/>
        <a:p>
          <a:endParaRPr lang="nl-NL"/>
        </a:p>
      </dgm:t>
    </dgm:pt>
    <dgm:pt modelId="{A4DCD560-F8D6-4802-ABAE-DAB9EF9635B1}" type="pres">
      <dgm:prSet presAssocID="{E5F78633-69D6-43F6-9D61-3A053D9E739A}" presName="node" presStyleLbl="node1" presStyleIdx="5" presStyleCnt="7">
        <dgm:presLayoutVars>
          <dgm:bulletEnabled val="1"/>
        </dgm:presLayoutVars>
      </dgm:prSet>
      <dgm:spPr/>
      <dgm:t>
        <a:bodyPr/>
        <a:lstStyle/>
        <a:p>
          <a:endParaRPr lang="nl-NL"/>
        </a:p>
      </dgm:t>
    </dgm:pt>
    <dgm:pt modelId="{A91A0E39-DCF6-4D27-B140-AB64D79097B4}" type="pres">
      <dgm:prSet presAssocID="{31E3C45B-7A9E-44C3-B9A7-DCF6693AA839}" presName="sibTrans" presStyleLbl="sibTrans2D1" presStyleIdx="5" presStyleCnt="7"/>
      <dgm:spPr/>
      <dgm:t>
        <a:bodyPr/>
        <a:lstStyle/>
        <a:p>
          <a:endParaRPr lang="nl-NL"/>
        </a:p>
      </dgm:t>
    </dgm:pt>
    <dgm:pt modelId="{C7FC53D3-5C23-4A33-9C0B-92DE38D55901}" type="pres">
      <dgm:prSet presAssocID="{31E3C45B-7A9E-44C3-B9A7-DCF6693AA839}" presName="connectorText" presStyleLbl="sibTrans2D1" presStyleIdx="5" presStyleCnt="7"/>
      <dgm:spPr/>
      <dgm:t>
        <a:bodyPr/>
        <a:lstStyle/>
        <a:p>
          <a:endParaRPr lang="nl-NL"/>
        </a:p>
      </dgm:t>
    </dgm:pt>
    <dgm:pt modelId="{CE09041E-1761-4BC5-8AC5-83B9335958B3}" type="pres">
      <dgm:prSet presAssocID="{F1A607F5-D6C6-42BC-8FF4-F20649AED5BB}" presName="node" presStyleLbl="node1" presStyleIdx="6" presStyleCnt="7">
        <dgm:presLayoutVars>
          <dgm:bulletEnabled val="1"/>
        </dgm:presLayoutVars>
      </dgm:prSet>
      <dgm:spPr/>
      <dgm:t>
        <a:bodyPr/>
        <a:lstStyle/>
        <a:p>
          <a:endParaRPr lang="nl-NL"/>
        </a:p>
      </dgm:t>
    </dgm:pt>
    <dgm:pt modelId="{F24D732A-EC58-4E6D-96F3-C1C5D8C79551}" type="pres">
      <dgm:prSet presAssocID="{BA41F692-7841-4840-9474-ADEE2780E3DC}" presName="sibTrans" presStyleLbl="sibTrans2D1" presStyleIdx="6" presStyleCnt="7"/>
      <dgm:spPr/>
      <dgm:t>
        <a:bodyPr/>
        <a:lstStyle/>
        <a:p>
          <a:endParaRPr lang="nl-NL"/>
        </a:p>
      </dgm:t>
    </dgm:pt>
    <dgm:pt modelId="{21BF230C-E4E7-4ECB-8EDC-239AEF75F346}" type="pres">
      <dgm:prSet presAssocID="{BA41F692-7841-4840-9474-ADEE2780E3DC}" presName="connectorText" presStyleLbl="sibTrans2D1" presStyleIdx="6" presStyleCnt="7"/>
      <dgm:spPr/>
      <dgm:t>
        <a:bodyPr/>
        <a:lstStyle/>
        <a:p>
          <a:endParaRPr lang="nl-NL"/>
        </a:p>
      </dgm:t>
    </dgm:pt>
  </dgm:ptLst>
  <dgm:cxnLst>
    <dgm:cxn modelId="{026297C7-DE17-4D67-AB3A-6BD50C4BF157}" srcId="{429740CD-F6D5-4F8C-AEBD-AC5784AC57E6}" destId="{7B3F7DAE-CF51-4549-80C8-A1384D6D6A36}" srcOrd="1" destOrd="0" parTransId="{2A0F7F7C-D472-4A8B-9DA0-86B63DAC10D6}" sibTransId="{93EA4E9F-3E64-4344-A8CB-E4AADBCE2422}"/>
    <dgm:cxn modelId="{9BC21188-DD87-4590-A3A0-4F26D340CD76}" type="presOf" srcId="{8D6AD6F9-1F09-453A-8ED8-C42E4E31C5A4}" destId="{3DA66425-54EA-41D2-86CB-B16065F236EE}" srcOrd="1" destOrd="0" presId="urn:microsoft.com/office/officeart/2005/8/layout/cycle2"/>
    <dgm:cxn modelId="{3E4084C3-D46E-43C3-9837-8FB181D93576}" srcId="{429740CD-F6D5-4F8C-AEBD-AC5784AC57E6}" destId="{F1A607F5-D6C6-42BC-8FF4-F20649AED5BB}" srcOrd="6" destOrd="0" parTransId="{C1338379-BF64-4218-A4DC-56147E7BEE9D}" sibTransId="{BA41F692-7841-4840-9474-ADEE2780E3DC}"/>
    <dgm:cxn modelId="{A14690F2-B6A8-4C2D-AAA2-ADB7EEA91578}" type="presOf" srcId="{F1A607F5-D6C6-42BC-8FF4-F20649AED5BB}" destId="{CE09041E-1761-4BC5-8AC5-83B9335958B3}" srcOrd="0" destOrd="0" presId="urn:microsoft.com/office/officeart/2005/8/layout/cycle2"/>
    <dgm:cxn modelId="{4E25F82D-69E2-4C3F-A406-BBFDC85E41ED}" type="presOf" srcId="{92C635A5-D20B-4BE2-9DE4-374993F913CF}" destId="{8A52D82C-1887-4E38-8045-7B5DE796B7C7}" srcOrd="0" destOrd="0" presId="urn:microsoft.com/office/officeart/2005/8/layout/cycle2"/>
    <dgm:cxn modelId="{E1C43A42-3956-433E-9718-1E6189A14978}" type="presOf" srcId="{E5F78633-69D6-43F6-9D61-3A053D9E739A}" destId="{A4DCD560-F8D6-4802-ABAE-DAB9EF9635B1}" srcOrd="0" destOrd="0" presId="urn:microsoft.com/office/officeart/2005/8/layout/cycle2"/>
    <dgm:cxn modelId="{CAE81693-4C8D-4B93-B376-1CF00EC6C162}" type="presOf" srcId="{93EA4E9F-3E64-4344-A8CB-E4AADBCE2422}" destId="{CC75604A-7270-41A1-B2DD-F2E675FECB3D}" srcOrd="1" destOrd="0" presId="urn:microsoft.com/office/officeart/2005/8/layout/cycle2"/>
    <dgm:cxn modelId="{67617788-52E9-447F-AA86-398D549D5182}" type="presOf" srcId="{FF2BA12A-69DA-42A7-9872-E04BCB0AA229}" destId="{C99DE7C7-D98B-43B2-A757-A791082669F0}" srcOrd="0" destOrd="0" presId="urn:microsoft.com/office/officeart/2005/8/layout/cycle2"/>
    <dgm:cxn modelId="{E760E5CA-F613-4BC6-9564-AF5AE1026ABE}" srcId="{429740CD-F6D5-4F8C-AEBD-AC5784AC57E6}" destId="{FE960EDF-E38F-42B6-B351-B136CA6E0878}" srcOrd="4" destOrd="0" parTransId="{F16DECD8-E201-4F84-AD67-FB0E2D6D8E41}" sibTransId="{FF2BA12A-69DA-42A7-9872-E04BCB0AA229}"/>
    <dgm:cxn modelId="{F1FDA083-3F77-4E4A-9A8A-A440FE1F2566}" srcId="{429740CD-F6D5-4F8C-AEBD-AC5784AC57E6}" destId="{E5F78633-69D6-43F6-9D61-3A053D9E739A}" srcOrd="5" destOrd="0" parTransId="{672BDE9E-2404-4FBA-9E5D-72B325B49CBA}" sibTransId="{31E3C45B-7A9E-44C3-B9A7-DCF6693AA839}"/>
    <dgm:cxn modelId="{3A0E4529-EC70-445E-856F-1BC2C7BC26C5}" type="presOf" srcId="{84FA2620-07E6-4AB4-B161-FB5C28721960}" destId="{02F11FA2-6B7A-4610-9354-F48002850E97}" srcOrd="0" destOrd="0" presId="urn:microsoft.com/office/officeart/2005/8/layout/cycle2"/>
    <dgm:cxn modelId="{CDFC39C6-9427-45FB-8182-4F802182E072}" srcId="{429740CD-F6D5-4F8C-AEBD-AC5784AC57E6}" destId="{04D6262C-B86E-4880-AEF6-5F19F6EB4ECB}" srcOrd="3" destOrd="0" parTransId="{3C59CD65-612D-4C0A-91DA-7EF9CCECFB18}" sibTransId="{BBB8BD9B-8092-4E61-81E6-1060BAE1FF5A}"/>
    <dgm:cxn modelId="{5FCBBB00-F6B2-4317-A71B-8C829AB03AEC}" type="presOf" srcId="{BA41F692-7841-4840-9474-ADEE2780E3DC}" destId="{F24D732A-EC58-4E6D-96F3-C1C5D8C79551}" srcOrd="0" destOrd="0" presId="urn:microsoft.com/office/officeart/2005/8/layout/cycle2"/>
    <dgm:cxn modelId="{85B4A24D-84D2-4C7C-B8D2-78CD2854660B}" type="presOf" srcId="{31E3C45B-7A9E-44C3-B9A7-DCF6693AA839}" destId="{C7FC53D3-5C23-4A33-9C0B-92DE38D55901}" srcOrd="1" destOrd="0" presId="urn:microsoft.com/office/officeart/2005/8/layout/cycle2"/>
    <dgm:cxn modelId="{726872D0-777C-4E24-9BCE-79C1C65AA738}" type="presOf" srcId="{04D6262C-B86E-4880-AEF6-5F19F6EB4ECB}" destId="{C6C661CE-2156-458A-AC4D-F8F3625604F6}" srcOrd="0" destOrd="0" presId="urn:microsoft.com/office/officeart/2005/8/layout/cycle2"/>
    <dgm:cxn modelId="{1B5BBAD2-91BA-4BB6-9F6C-DB8A9B8E068E}" type="presOf" srcId="{7B3F7DAE-CF51-4549-80C8-A1384D6D6A36}" destId="{582B5C83-2FE9-4930-B143-DD84A6BFD5E2}" srcOrd="0" destOrd="0" presId="urn:microsoft.com/office/officeart/2005/8/layout/cycle2"/>
    <dgm:cxn modelId="{5CDFB5A5-9619-43B9-A30D-3289E046574B}" type="presOf" srcId="{93EA4E9F-3E64-4344-A8CB-E4AADBCE2422}" destId="{485F35FB-E761-44B9-9D6B-F56B66D1A26E}" srcOrd="0" destOrd="0" presId="urn:microsoft.com/office/officeart/2005/8/layout/cycle2"/>
    <dgm:cxn modelId="{44E3223A-C61F-4250-BE94-A7FD3A072D91}" type="presOf" srcId="{31E3C45B-7A9E-44C3-B9A7-DCF6693AA839}" destId="{A91A0E39-DCF6-4D27-B140-AB64D79097B4}" srcOrd="0" destOrd="0" presId="urn:microsoft.com/office/officeart/2005/8/layout/cycle2"/>
    <dgm:cxn modelId="{CDB4483F-2AB1-4D0C-8DBE-85ADB0FE7D6E}" type="presOf" srcId="{FE960EDF-E38F-42B6-B351-B136CA6E0878}" destId="{E5DFBB71-A490-4101-811F-F25452CF0710}" srcOrd="0" destOrd="0" presId="urn:microsoft.com/office/officeart/2005/8/layout/cycle2"/>
    <dgm:cxn modelId="{2ADD3B56-7C14-4D51-8403-58C1CAB4709D}" type="presOf" srcId="{FF2BA12A-69DA-42A7-9872-E04BCB0AA229}" destId="{3210CD23-6469-4207-B3E7-470D0E440F6B}" srcOrd="1" destOrd="0" presId="urn:microsoft.com/office/officeart/2005/8/layout/cycle2"/>
    <dgm:cxn modelId="{C422A7D4-7758-4FB2-A884-BCAD17369907}" type="presOf" srcId="{429740CD-F6D5-4F8C-AEBD-AC5784AC57E6}" destId="{ADC9F11C-821A-4EFB-BF8E-41C4D00F4F46}" srcOrd="0" destOrd="0" presId="urn:microsoft.com/office/officeart/2005/8/layout/cycle2"/>
    <dgm:cxn modelId="{DBC22437-D7D1-4660-A613-37383128BF24}" srcId="{429740CD-F6D5-4F8C-AEBD-AC5784AC57E6}" destId="{84FA2620-07E6-4AB4-B161-FB5C28721960}" srcOrd="2" destOrd="0" parTransId="{FF524505-CD08-41EF-AA96-F0B149494FC4}" sibTransId="{8D6AD6F9-1F09-453A-8ED8-C42E4E31C5A4}"/>
    <dgm:cxn modelId="{CE242188-980E-45BB-B6AB-F308008A13A7}" type="presOf" srcId="{BBB8BD9B-8092-4E61-81E6-1060BAE1FF5A}" destId="{775DC781-348F-4833-91C1-C4592319C0E8}" srcOrd="0" destOrd="0" presId="urn:microsoft.com/office/officeart/2005/8/layout/cycle2"/>
    <dgm:cxn modelId="{87068BDB-3812-4DD3-9069-D37948F42F02}" srcId="{429740CD-F6D5-4F8C-AEBD-AC5784AC57E6}" destId="{92C635A5-D20B-4BE2-9DE4-374993F913CF}" srcOrd="0" destOrd="0" parTransId="{2AA862C7-15B1-4782-BFFD-B35B61B63014}" sibTransId="{795C4DD5-6DCA-4834-A43C-4066683512DC}"/>
    <dgm:cxn modelId="{44CEEF39-73BE-44F4-B293-805EABA18D73}" type="presOf" srcId="{BBB8BD9B-8092-4E61-81E6-1060BAE1FF5A}" destId="{087251C2-4C23-4C5A-A905-2432C5DBB43B}" srcOrd="1" destOrd="0" presId="urn:microsoft.com/office/officeart/2005/8/layout/cycle2"/>
    <dgm:cxn modelId="{7F1D9837-8F79-4AC9-AA53-94F236A30277}" type="presOf" srcId="{BA41F692-7841-4840-9474-ADEE2780E3DC}" destId="{21BF230C-E4E7-4ECB-8EDC-239AEF75F346}" srcOrd="1" destOrd="0" presId="urn:microsoft.com/office/officeart/2005/8/layout/cycle2"/>
    <dgm:cxn modelId="{AB5E8D36-0480-476D-83AA-2375EDBDE5BD}" type="presOf" srcId="{795C4DD5-6DCA-4834-A43C-4066683512DC}" destId="{2A85F79C-2B2C-4F9A-A1F7-AD47809AFD47}" srcOrd="0" destOrd="0" presId="urn:microsoft.com/office/officeart/2005/8/layout/cycle2"/>
    <dgm:cxn modelId="{E90D1208-07B0-4602-BA9F-C8D36F1718E9}" type="presOf" srcId="{8D6AD6F9-1F09-453A-8ED8-C42E4E31C5A4}" destId="{C55E4792-9422-4201-8382-E76668B6F128}" srcOrd="0" destOrd="0" presId="urn:microsoft.com/office/officeart/2005/8/layout/cycle2"/>
    <dgm:cxn modelId="{3C707D6C-FA34-4047-B862-4DF50925B479}" type="presOf" srcId="{795C4DD5-6DCA-4834-A43C-4066683512DC}" destId="{9800C0B0-B41B-4923-A143-E5936E4531D2}" srcOrd="1" destOrd="0" presId="urn:microsoft.com/office/officeart/2005/8/layout/cycle2"/>
    <dgm:cxn modelId="{D7C16757-B4E3-4CDE-B8DE-935115B21EB7}" type="presParOf" srcId="{ADC9F11C-821A-4EFB-BF8E-41C4D00F4F46}" destId="{8A52D82C-1887-4E38-8045-7B5DE796B7C7}" srcOrd="0" destOrd="0" presId="urn:microsoft.com/office/officeart/2005/8/layout/cycle2"/>
    <dgm:cxn modelId="{6937160F-4BBC-45D9-AA0F-2FA5B85FF4D2}" type="presParOf" srcId="{ADC9F11C-821A-4EFB-BF8E-41C4D00F4F46}" destId="{2A85F79C-2B2C-4F9A-A1F7-AD47809AFD47}" srcOrd="1" destOrd="0" presId="urn:microsoft.com/office/officeart/2005/8/layout/cycle2"/>
    <dgm:cxn modelId="{0EB54FD1-6363-4791-8092-B2A3DC8B59ED}" type="presParOf" srcId="{2A85F79C-2B2C-4F9A-A1F7-AD47809AFD47}" destId="{9800C0B0-B41B-4923-A143-E5936E4531D2}" srcOrd="0" destOrd="0" presId="urn:microsoft.com/office/officeart/2005/8/layout/cycle2"/>
    <dgm:cxn modelId="{691721C1-B014-4652-8B31-3D4E0D66B7E6}" type="presParOf" srcId="{ADC9F11C-821A-4EFB-BF8E-41C4D00F4F46}" destId="{582B5C83-2FE9-4930-B143-DD84A6BFD5E2}" srcOrd="2" destOrd="0" presId="urn:microsoft.com/office/officeart/2005/8/layout/cycle2"/>
    <dgm:cxn modelId="{7CB0D4E0-24A4-4E71-974A-21B346A4E6C9}" type="presParOf" srcId="{ADC9F11C-821A-4EFB-BF8E-41C4D00F4F46}" destId="{485F35FB-E761-44B9-9D6B-F56B66D1A26E}" srcOrd="3" destOrd="0" presId="urn:microsoft.com/office/officeart/2005/8/layout/cycle2"/>
    <dgm:cxn modelId="{6ECF69BE-BFF0-486D-9412-57C73E41BBAE}" type="presParOf" srcId="{485F35FB-E761-44B9-9D6B-F56B66D1A26E}" destId="{CC75604A-7270-41A1-B2DD-F2E675FECB3D}" srcOrd="0" destOrd="0" presId="urn:microsoft.com/office/officeart/2005/8/layout/cycle2"/>
    <dgm:cxn modelId="{35C31F49-5109-4FD7-A426-C4ACA1A43215}" type="presParOf" srcId="{ADC9F11C-821A-4EFB-BF8E-41C4D00F4F46}" destId="{02F11FA2-6B7A-4610-9354-F48002850E97}" srcOrd="4" destOrd="0" presId="urn:microsoft.com/office/officeart/2005/8/layout/cycle2"/>
    <dgm:cxn modelId="{7EA2356F-129B-49A6-9FD2-A65196E195AA}" type="presParOf" srcId="{ADC9F11C-821A-4EFB-BF8E-41C4D00F4F46}" destId="{C55E4792-9422-4201-8382-E76668B6F128}" srcOrd="5" destOrd="0" presId="urn:microsoft.com/office/officeart/2005/8/layout/cycle2"/>
    <dgm:cxn modelId="{5C181CAC-D444-489C-B8C1-4F814A73B657}" type="presParOf" srcId="{C55E4792-9422-4201-8382-E76668B6F128}" destId="{3DA66425-54EA-41D2-86CB-B16065F236EE}" srcOrd="0" destOrd="0" presId="urn:microsoft.com/office/officeart/2005/8/layout/cycle2"/>
    <dgm:cxn modelId="{A51CF712-99CA-44A1-9C67-5B7E127F5281}" type="presParOf" srcId="{ADC9F11C-821A-4EFB-BF8E-41C4D00F4F46}" destId="{C6C661CE-2156-458A-AC4D-F8F3625604F6}" srcOrd="6" destOrd="0" presId="urn:microsoft.com/office/officeart/2005/8/layout/cycle2"/>
    <dgm:cxn modelId="{ECEA752B-485B-41CB-9D2B-A68325925D20}" type="presParOf" srcId="{ADC9F11C-821A-4EFB-BF8E-41C4D00F4F46}" destId="{775DC781-348F-4833-91C1-C4592319C0E8}" srcOrd="7" destOrd="0" presId="urn:microsoft.com/office/officeart/2005/8/layout/cycle2"/>
    <dgm:cxn modelId="{44B6686C-46B2-4510-913A-14D451A34D49}" type="presParOf" srcId="{775DC781-348F-4833-91C1-C4592319C0E8}" destId="{087251C2-4C23-4C5A-A905-2432C5DBB43B}" srcOrd="0" destOrd="0" presId="urn:microsoft.com/office/officeart/2005/8/layout/cycle2"/>
    <dgm:cxn modelId="{9F5812EC-E902-4931-913E-9EBCD9B5B12B}" type="presParOf" srcId="{ADC9F11C-821A-4EFB-BF8E-41C4D00F4F46}" destId="{E5DFBB71-A490-4101-811F-F25452CF0710}" srcOrd="8" destOrd="0" presId="urn:microsoft.com/office/officeart/2005/8/layout/cycle2"/>
    <dgm:cxn modelId="{21E88449-5C65-4FE3-AA22-6F3D7A763604}" type="presParOf" srcId="{ADC9F11C-821A-4EFB-BF8E-41C4D00F4F46}" destId="{C99DE7C7-D98B-43B2-A757-A791082669F0}" srcOrd="9" destOrd="0" presId="urn:microsoft.com/office/officeart/2005/8/layout/cycle2"/>
    <dgm:cxn modelId="{EDD701F1-EF74-4D42-A42A-0C13E272A2BE}" type="presParOf" srcId="{C99DE7C7-D98B-43B2-A757-A791082669F0}" destId="{3210CD23-6469-4207-B3E7-470D0E440F6B}" srcOrd="0" destOrd="0" presId="urn:microsoft.com/office/officeart/2005/8/layout/cycle2"/>
    <dgm:cxn modelId="{85F286F0-A14C-491E-8D6D-E7C4045C08D2}" type="presParOf" srcId="{ADC9F11C-821A-4EFB-BF8E-41C4D00F4F46}" destId="{A4DCD560-F8D6-4802-ABAE-DAB9EF9635B1}" srcOrd="10" destOrd="0" presId="urn:microsoft.com/office/officeart/2005/8/layout/cycle2"/>
    <dgm:cxn modelId="{AAE0C5B9-13D4-4E25-B6BF-43413C05D39A}" type="presParOf" srcId="{ADC9F11C-821A-4EFB-BF8E-41C4D00F4F46}" destId="{A91A0E39-DCF6-4D27-B140-AB64D79097B4}" srcOrd="11" destOrd="0" presId="urn:microsoft.com/office/officeart/2005/8/layout/cycle2"/>
    <dgm:cxn modelId="{5B601283-74BC-4AA8-980D-AA8A004A056B}" type="presParOf" srcId="{A91A0E39-DCF6-4D27-B140-AB64D79097B4}" destId="{C7FC53D3-5C23-4A33-9C0B-92DE38D55901}" srcOrd="0" destOrd="0" presId="urn:microsoft.com/office/officeart/2005/8/layout/cycle2"/>
    <dgm:cxn modelId="{50AD66F2-C0CE-46EC-875E-E0D42D86000A}" type="presParOf" srcId="{ADC9F11C-821A-4EFB-BF8E-41C4D00F4F46}" destId="{CE09041E-1761-4BC5-8AC5-83B9335958B3}" srcOrd="12" destOrd="0" presId="urn:microsoft.com/office/officeart/2005/8/layout/cycle2"/>
    <dgm:cxn modelId="{E3DD2013-2FC4-43FF-895F-F717A648A61A}" type="presParOf" srcId="{ADC9F11C-821A-4EFB-BF8E-41C4D00F4F46}" destId="{F24D732A-EC58-4E6D-96F3-C1C5D8C79551}" srcOrd="13" destOrd="0" presId="urn:microsoft.com/office/officeart/2005/8/layout/cycle2"/>
    <dgm:cxn modelId="{C8F40C9D-B6E8-40ED-B1B5-E52E42B555F7}" type="presParOf" srcId="{F24D732A-EC58-4E6D-96F3-C1C5D8C79551}" destId="{21BF230C-E4E7-4ECB-8EDC-239AEF75F34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0.07705</cdr:x>
      <cdr:y>0.49463</cdr:y>
    </cdr:from>
    <cdr:to>
      <cdr:x>0.94521</cdr:x>
      <cdr:y>0.91107</cdr:y>
    </cdr:to>
    <cdr:sp macro="" textlink="">
      <cdr:nvSpPr>
        <cdr:cNvPr id="2" name="Rechthoek 1"/>
        <cdr:cNvSpPr/>
      </cdr:nvSpPr>
      <cdr:spPr bwMode="auto">
        <a:xfrm xmlns:a="http://schemas.openxmlformats.org/drawingml/2006/main">
          <a:off x="405021" y="1360953"/>
          <a:ext cx="4563532" cy="1145826"/>
        </a:xfrm>
        <a:prstGeom xmlns:a="http://schemas.openxmlformats.org/drawingml/2006/main" prst="rect">
          <a:avLst/>
        </a:prstGeom>
        <a:solidFill xmlns:a="http://schemas.openxmlformats.org/drawingml/2006/main">
          <a:srgbClr val="FF0000">
            <a:alpha val="56000"/>
          </a:srgb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sz="2400" kern="1200">
              <a:solidFill>
                <a:srgbClr val="000000"/>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rgbClr val="000000"/>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rgbClr val="000000"/>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rgbClr val="000000"/>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rgbClr val="000000"/>
              </a:solidFill>
              <a:latin typeface="Arial" charset="0"/>
              <a:ea typeface="ＭＳ Ｐゴシック" pitchFamily="34" charset="-128"/>
              <a:cs typeface="Arial" charset="0"/>
            </a:defRPr>
          </a:lvl5pPr>
          <a:lvl6pPr marL="2286000" algn="l" defTabSz="914400" rtl="0" eaLnBrk="1" latinLnBrk="0" hangingPunct="1">
            <a:defRPr sz="2400" kern="1200">
              <a:solidFill>
                <a:srgbClr val="000000"/>
              </a:solidFill>
              <a:latin typeface="Arial" charset="0"/>
              <a:ea typeface="ＭＳ Ｐゴシック" pitchFamily="34" charset="-128"/>
              <a:cs typeface="Arial" charset="0"/>
            </a:defRPr>
          </a:lvl6pPr>
          <a:lvl7pPr marL="2743200" algn="l" defTabSz="914400" rtl="0" eaLnBrk="1" latinLnBrk="0" hangingPunct="1">
            <a:defRPr sz="2400" kern="1200">
              <a:solidFill>
                <a:srgbClr val="000000"/>
              </a:solidFill>
              <a:latin typeface="Arial" charset="0"/>
              <a:ea typeface="ＭＳ Ｐゴシック" pitchFamily="34" charset="-128"/>
              <a:cs typeface="Arial" charset="0"/>
            </a:defRPr>
          </a:lvl7pPr>
          <a:lvl8pPr marL="3200400" algn="l" defTabSz="914400" rtl="0" eaLnBrk="1" latinLnBrk="0" hangingPunct="1">
            <a:defRPr sz="2400" kern="1200">
              <a:solidFill>
                <a:srgbClr val="000000"/>
              </a:solidFill>
              <a:latin typeface="Arial" charset="0"/>
              <a:ea typeface="ＭＳ Ｐゴシック" pitchFamily="34" charset="-128"/>
              <a:cs typeface="Arial" charset="0"/>
            </a:defRPr>
          </a:lvl8pPr>
          <a:lvl9pPr marL="3657600" algn="l" defTabSz="914400" rtl="0" eaLnBrk="1" latinLnBrk="0" hangingPunct="1">
            <a:defRPr sz="2400" kern="1200">
              <a:solidFill>
                <a:srgbClr val="000000"/>
              </a:solidFill>
              <a:latin typeface="Arial" charset="0"/>
              <a:ea typeface="ＭＳ Ｐゴシック" pitchFamily="34" charset="-128"/>
              <a:cs typeface="Arial" charset="0"/>
            </a:defRPr>
          </a:lvl9pPr>
        </a:lstStyle>
        <a:p xmlns:a="http://schemas.openxmlformats.org/drawingml/2006/main">
          <a:pPr marL="1440000" lvl="0" eaLnBrk="0" hangingPunct="0"/>
          <a:endParaRPr lang="nl-NL" sz="1400" b="0" dirty="0" smtClean="0">
            <a:solidFill>
              <a:srgbClr val="000000"/>
            </a:solidFill>
            <a:latin typeface="+mn-lt"/>
          </a:endParaRPr>
        </a:p>
        <a:p xmlns:a="http://schemas.openxmlformats.org/drawingml/2006/main">
          <a:pPr marL="1440000" lvl="0" eaLnBrk="0" hangingPunct="0"/>
          <a:r>
            <a:rPr lang="nl-NL" sz="1400" b="0" dirty="0" smtClean="0">
              <a:solidFill>
                <a:srgbClr val="000000"/>
              </a:solidFill>
              <a:latin typeface="+mn-lt"/>
            </a:rPr>
            <a:t>3.049 woningen</a:t>
          </a:r>
        </a:p>
        <a:p xmlns:a="http://schemas.openxmlformats.org/drawingml/2006/main">
          <a:pPr marL="1440000" lvl="0" eaLnBrk="0" hangingPunct="0">
            <a:buFont typeface="Arial" pitchFamily="34" charset="0"/>
            <a:buChar char="•"/>
          </a:pPr>
          <a:r>
            <a:rPr lang="nl-NL" sz="900" b="0" dirty="0" smtClean="0">
              <a:latin typeface="+mn-lt"/>
            </a:rPr>
            <a:t>1.281</a:t>
          </a:r>
          <a:r>
            <a:rPr lang="nl-NL" sz="900" b="0" dirty="0" smtClean="0">
              <a:solidFill>
                <a:srgbClr val="000000"/>
              </a:solidFill>
              <a:latin typeface="+mn-lt"/>
            </a:rPr>
            <a:t> met contract, geen beleid</a:t>
          </a:r>
        </a:p>
        <a:p xmlns:a="http://schemas.openxmlformats.org/drawingml/2006/main">
          <a:pPr marL="1440000" lvl="0" eaLnBrk="0" hangingPunct="0">
            <a:buFont typeface="Arial" pitchFamily="34" charset="0"/>
            <a:buChar char="•"/>
          </a:pPr>
          <a:r>
            <a:rPr lang="nl-NL" sz="900" b="0" dirty="0" smtClean="0">
              <a:solidFill>
                <a:srgbClr val="000000"/>
              </a:solidFill>
              <a:latin typeface="+mn-lt"/>
            </a:rPr>
            <a:t>1.390 geen contract en geen beleid</a:t>
          </a:r>
        </a:p>
        <a:p xmlns:a="http://schemas.openxmlformats.org/drawingml/2006/main">
          <a:pPr marL="1440000" lvl="0" eaLnBrk="0" hangingPunct="0">
            <a:buFont typeface="Arial" pitchFamily="34" charset="0"/>
            <a:buChar char="•"/>
          </a:pPr>
          <a:r>
            <a:rPr lang="nl-NL" sz="900" b="0" dirty="0" smtClean="0">
              <a:solidFill>
                <a:srgbClr val="000000"/>
              </a:solidFill>
              <a:latin typeface="+mn-lt"/>
            </a:rPr>
            <a:t> 347 met contract en beleid</a:t>
          </a:r>
        </a:p>
        <a:p xmlns:a="http://schemas.openxmlformats.org/drawingml/2006/main">
          <a:pPr marL="1440000" lvl="0" eaLnBrk="0" hangingPunct="0">
            <a:buFont typeface="Arial" pitchFamily="34" charset="0"/>
            <a:buChar char="•"/>
          </a:pPr>
          <a:r>
            <a:rPr lang="nl-NL" sz="900" b="0" dirty="0" smtClean="0">
              <a:solidFill>
                <a:srgbClr val="000000"/>
              </a:solidFill>
              <a:latin typeface="+mn-lt"/>
            </a:rPr>
            <a:t> </a:t>
          </a:r>
          <a:r>
            <a:rPr lang="nl-NL" sz="900" b="0" dirty="0" smtClean="0">
              <a:latin typeface="+mn-lt"/>
            </a:rPr>
            <a:t>31</a:t>
          </a:r>
          <a:r>
            <a:rPr lang="nl-NL" sz="900" b="0" dirty="0" smtClean="0">
              <a:solidFill>
                <a:srgbClr val="000000"/>
              </a:solidFill>
              <a:latin typeface="+mn-lt"/>
            </a:rPr>
            <a:t> zonder contract met beleid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 y="4"/>
            <a:ext cx="2889938" cy="493633"/>
          </a:xfrm>
          <a:prstGeom prst="rect">
            <a:avLst/>
          </a:prstGeom>
        </p:spPr>
        <p:txBody>
          <a:bodyPr vert="horz" lIns="90402" tIns="45200" rIns="90402" bIns="45200" rtlCol="0"/>
          <a:lstStyle>
            <a:lvl1pPr algn="l">
              <a:defRPr sz="1100"/>
            </a:lvl1pPr>
          </a:lstStyle>
          <a:p>
            <a:endParaRPr lang="nl-NL"/>
          </a:p>
        </p:txBody>
      </p:sp>
      <p:sp>
        <p:nvSpPr>
          <p:cNvPr id="3" name="Tijdelijke aanduiding voor datum 2"/>
          <p:cNvSpPr>
            <a:spLocks noGrp="1"/>
          </p:cNvSpPr>
          <p:nvPr>
            <p:ph type="dt" sz="quarter" idx="1"/>
          </p:nvPr>
        </p:nvSpPr>
        <p:spPr>
          <a:xfrm>
            <a:off x="3777611" y="4"/>
            <a:ext cx="2889938" cy="493633"/>
          </a:xfrm>
          <a:prstGeom prst="rect">
            <a:avLst/>
          </a:prstGeom>
        </p:spPr>
        <p:txBody>
          <a:bodyPr vert="horz" lIns="90402" tIns="45200" rIns="90402" bIns="45200" rtlCol="0"/>
          <a:lstStyle>
            <a:lvl1pPr algn="r">
              <a:defRPr sz="1100"/>
            </a:lvl1pPr>
          </a:lstStyle>
          <a:p>
            <a:fld id="{371B3E0B-A3E3-4350-BBF3-8656F71B65EE}" type="datetimeFigureOut">
              <a:rPr lang="nl-NL" smtClean="0"/>
              <a:pPr/>
              <a:t>26-8-2015</a:t>
            </a:fld>
            <a:endParaRPr lang="nl-NL"/>
          </a:p>
        </p:txBody>
      </p:sp>
      <p:sp>
        <p:nvSpPr>
          <p:cNvPr id="4" name="Tijdelijke aanduiding voor voettekst 3"/>
          <p:cNvSpPr>
            <a:spLocks noGrp="1"/>
          </p:cNvSpPr>
          <p:nvPr>
            <p:ph type="ftr" sz="quarter" idx="2"/>
          </p:nvPr>
        </p:nvSpPr>
        <p:spPr>
          <a:xfrm>
            <a:off x="4" y="9377320"/>
            <a:ext cx="2889938" cy="493633"/>
          </a:xfrm>
          <a:prstGeom prst="rect">
            <a:avLst/>
          </a:prstGeom>
        </p:spPr>
        <p:txBody>
          <a:bodyPr vert="horz" lIns="90402" tIns="45200" rIns="90402" bIns="45200" rtlCol="0" anchor="b"/>
          <a:lstStyle>
            <a:lvl1pPr algn="l">
              <a:defRPr sz="1100"/>
            </a:lvl1pPr>
          </a:lstStyle>
          <a:p>
            <a:endParaRPr lang="nl-NL"/>
          </a:p>
        </p:txBody>
      </p:sp>
      <p:sp>
        <p:nvSpPr>
          <p:cNvPr id="5" name="Tijdelijke aanduiding voor dianummer 4"/>
          <p:cNvSpPr>
            <a:spLocks noGrp="1"/>
          </p:cNvSpPr>
          <p:nvPr>
            <p:ph type="sldNum" sz="quarter" idx="3"/>
          </p:nvPr>
        </p:nvSpPr>
        <p:spPr>
          <a:xfrm>
            <a:off x="3777611" y="9377320"/>
            <a:ext cx="2889938" cy="493633"/>
          </a:xfrm>
          <a:prstGeom prst="rect">
            <a:avLst/>
          </a:prstGeom>
        </p:spPr>
        <p:txBody>
          <a:bodyPr vert="horz" lIns="90402" tIns="45200" rIns="90402" bIns="45200" rtlCol="0" anchor="b"/>
          <a:lstStyle>
            <a:lvl1pPr algn="r">
              <a:defRPr sz="1100"/>
            </a:lvl1pPr>
          </a:lstStyle>
          <a:p>
            <a:fld id="{964FB600-4662-41C3-BEE2-BF1C7532A9C4}" type="slidenum">
              <a:rPr lang="nl-NL" smtClean="0"/>
              <a:pPr/>
              <a:t>‹nr.›</a:t>
            </a:fld>
            <a:endParaRPr lang="nl-NL"/>
          </a:p>
        </p:txBody>
      </p:sp>
    </p:spTree>
    <p:extLst>
      <p:ext uri="{BB962C8B-B14F-4D97-AF65-F5344CB8AC3E}">
        <p14:creationId xmlns:p14="http://schemas.microsoft.com/office/powerpoint/2010/main" val="425006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 y="4"/>
            <a:ext cx="2889938" cy="493633"/>
          </a:xfrm>
          <a:prstGeom prst="rect">
            <a:avLst/>
          </a:prstGeom>
        </p:spPr>
        <p:txBody>
          <a:bodyPr vert="horz" lIns="90402" tIns="45200" rIns="90402" bIns="45200" rtlCol="0"/>
          <a:lstStyle>
            <a:lvl1pPr algn="l">
              <a:defRPr sz="1100"/>
            </a:lvl1pPr>
          </a:lstStyle>
          <a:p>
            <a:endParaRPr lang="en-US" dirty="0"/>
          </a:p>
        </p:txBody>
      </p:sp>
      <p:sp>
        <p:nvSpPr>
          <p:cNvPr id="3" name="Tijdelijke aanduiding voor datum 2"/>
          <p:cNvSpPr>
            <a:spLocks noGrp="1"/>
          </p:cNvSpPr>
          <p:nvPr>
            <p:ph type="dt" idx="1"/>
          </p:nvPr>
        </p:nvSpPr>
        <p:spPr>
          <a:xfrm>
            <a:off x="3777611" y="4"/>
            <a:ext cx="2889938" cy="493633"/>
          </a:xfrm>
          <a:prstGeom prst="rect">
            <a:avLst/>
          </a:prstGeom>
        </p:spPr>
        <p:txBody>
          <a:bodyPr vert="horz" lIns="90402" tIns="45200" rIns="90402" bIns="45200" rtlCol="0"/>
          <a:lstStyle>
            <a:lvl1pPr algn="r">
              <a:defRPr sz="1100"/>
            </a:lvl1pPr>
          </a:lstStyle>
          <a:p>
            <a:fld id="{02AAF785-79CF-4A73-BE29-6BD2CA8B6226}" type="datetimeFigureOut">
              <a:rPr lang="en-US" smtClean="0"/>
              <a:pPr/>
              <a:t>8/26/2015</a:t>
            </a:fld>
            <a:endParaRPr lang="en-US" dirty="0"/>
          </a:p>
        </p:txBody>
      </p:sp>
      <p:sp>
        <p:nvSpPr>
          <p:cNvPr id="4" name="Tijdelijke aanduiding voor dia-afbeelding 3"/>
          <p:cNvSpPr>
            <a:spLocks noGrp="1" noRot="1" noChangeAspect="1"/>
          </p:cNvSpPr>
          <p:nvPr>
            <p:ph type="sldImg" idx="2"/>
          </p:nvPr>
        </p:nvSpPr>
        <p:spPr>
          <a:xfrm>
            <a:off x="868363" y="741363"/>
            <a:ext cx="4932362" cy="3700462"/>
          </a:xfrm>
          <a:prstGeom prst="rect">
            <a:avLst/>
          </a:prstGeom>
          <a:noFill/>
          <a:ln w="12700">
            <a:solidFill>
              <a:prstClr val="black"/>
            </a:solidFill>
          </a:ln>
        </p:spPr>
        <p:txBody>
          <a:bodyPr vert="horz" lIns="90402" tIns="45200" rIns="90402" bIns="45200" rtlCol="0" anchor="ctr"/>
          <a:lstStyle/>
          <a:p>
            <a:endParaRPr lang="en-US" dirty="0"/>
          </a:p>
        </p:txBody>
      </p:sp>
      <p:sp>
        <p:nvSpPr>
          <p:cNvPr id="5" name="Tijdelijke aanduiding voor notities 4"/>
          <p:cNvSpPr>
            <a:spLocks noGrp="1"/>
          </p:cNvSpPr>
          <p:nvPr>
            <p:ph type="body" sz="quarter" idx="3"/>
          </p:nvPr>
        </p:nvSpPr>
        <p:spPr>
          <a:xfrm>
            <a:off x="666910" y="4689519"/>
            <a:ext cx="5335270" cy="4442698"/>
          </a:xfrm>
          <a:prstGeom prst="rect">
            <a:avLst/>
          </a:prstGeom>
        </p:spPr>
        <p:txBody>
          <a:bodyPr vert="horz" lIns="90402" tIns="45200" rIns="90402" bIns="4520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4" y="9377320"/>
            <a:ext cx="2889938" cy="493633"/>
          </a:xfrm>
          <a:prstGeom prst="rect">
            <a:avLst/>
          </a:prstGeom>
        </p:spPr>
        <p:txBody>
          <a:bodyPr vert="horz" lIns="90402" tIns="45200" rIns="90402" bIns="45200" rtlCol="0" anchor="b"/>
          <a:lstStyle>
            <a:lvl1pPr algn="l">
              <a:defRPr sz="1100"/>
            </a:lvl1pPr>
          </a:lstStyle>
          <a:p>
            <a:endParaRPr lang="en-US" dirty="0"/>
          </a:p>
        </p:txBody>
      </p:sp>
      <p:sp>
        <p:nvSpPr>
          <p:cNvPr id="7" name="Tijdelijke aanduiding voor dianummer 6"/>
          <p:cNvSpPr>
            <a:spLocks noGrp="1"/>
          </p:cNvSpPr>
          <p:nvPr>
            <p:ph type="sldNum" sz="quarter" idx="5"/>
          </p:nvPr>
        </p:nvSpPr>
        <p:spPr>
          <a:xfrm>
            <a:off x="3777611" y="9377320"/>
            <a:ext cx="2889938" cy="493633"/>
          </a:xfrm>
          <a:prstGeom prst="rect">
            <a:avLst/>
          </a:prstGeom>
        </p:spPr>
        <p:txBody>
          <a:bodyPr vert="horz" lIns="90402" tIns="45200" rIns="90402" bIns="45200" rtlCol="0" anchor="b"/>
          <a:lstStyle>
            <a:lvl1pPr algn="r">
              <a:defRPr sz="1100"/>
            </a:lvl1pPr>
          </a:lstStyle>
          <a:p>
            <a:fld id="{4B6B5618-8CAE-48B8-956C-4DA45077860C}" type="slidenum">
              <a:rPr lang="en-US" smtClean="0"/>
              <a:pPr/>
              <a:t>‹nr.›</a:t>
            </a:fld>
            <a:endParaRPr lang="en-US" dirty="0"/>
          </a:p>
        </p:txBody>
      </p:sp>
    </p:spTree>
    <p:extLst>
      <p:ext uri="{BB962C8B-B14F-4D97-AF65-F5344CB8AC3E}">
        <p14:creationId xmlns:p14="http://schemas.microsoft.com/office/powerpoint/2010/main" val="667239310"/>
      </p:ext>
    </p:extLst>
  </p:cSld>
  <p:clrMap bg1="lt1" tx1="dk1" bg2="lt2" tx2="dk2" accent1="accent1" accent2="accent2" accent3="accent3" accent4="accent4" accent5="accent5" accent6="accent6" hlink="hlink" folHlink="folHlink"/>
  <p:notesStyle>
    <a:lvl1pPr marL="0" algn="l" defTabSz="1066740" rtl="0" eaLnBrk="1" latinLnBrk="0" hangingPunct="1">
      <a:defRPr sz="1400" kern="1200">
        <a:solidFill>
          <a:schemeClr val="tx1"/>
        </a:solidFill>
        <a:latin typeface="+mn-lt"/>
        <a:ea typeface="+mn-ea"/>
        <a:cs typeface="+mn-cs"/>
      </a:defRPr>
    </a:lvl1pPr>
    <a:lvl2pPr marL="533370" algn="l" defTabSz="1066740" rtl="0" eaLnBrk="1" latinLnBrk="0" hangingPunct="1">
      <a:defRPr sz="1400" kern="1200">
        <a:solidFill>
          <a:schemeClr val="tx1"/>
        </a:solidFill>
        <a:latin typeface="+mn-lt"/>
        <a:ea typeface="+mn-ea"/>
        <a:cs typeface="+mn-cs"/>
      </a:defRPr>
    </a:lvl2pPr>
    <a:lvl3pPr marL="1066740" algn="l" defTabSz="1066740" rtl="0" eaLnBrk="1" latinLnBrk="0" hangingPunct="1">
      <a:defRPr sz="1400" kern="1200">
        <a:solidFill>
          <a:schemeClr val="tx1"/>
        </a:solidFill>
        <a:latin typeface="+mn-lt"/>
        <a:ea typeface="+mn-ea"/>
        <a:cs typeface="+mn-cs"/>
      </a:defRPr>
    </a:lvl3pPr>
    <a:lvl4pPr marL="1600108" algn="l" defTabSz="1066740" rtl="0" eaLnBrk="1" latinLnBrk="0" hangingPunct="1">
      <a:defRPr sz="1400" kern="1200">
        <a:solidFill>
          <a:schemeClr val="tx1"/>
        </a:solidFill>
        <a:latin typeface="+mn-lt"/>
        <a:ea typeface="+mn-ea"/>
        <a:cs typeface="+mn-cs"/>
      </a:defRPr>
    </a:lvl4pPr>
    <a:lvl5pPr marL="2133478" algn="l" defTabSz="1066740" rtl="0" eaLnBrk="1" latinLnBrk="0" hangingPunct="1">
      <a:defRPr sz="1400" kern="1200">
        <a:solidFill>
          <a:schemeClr val="tx1"/>
        </a:solidFill>
        <a:latin typeface="+mn-lt"/>
        <a:ea typeface="+mn-ea"/>
        <a:cs typeface="+mn-cs"/>
      </a:defRPr>
    </a:lvl5pPr>
    <a:lvl6pPr marL="2666848" algn="l" defTabSz="1066740" rtl="0" eaLnBrk="1" latinLnBrk="0" hangingPunct="1">
      <a:defRPr sz="1400" kern="1200">
        <a:solidFill>
          <a:schemeClr val="tx1"/>
        </a:solidFill>
        <a:latin typeface="+mn-lt"/>
        <a:ea typeface="+mn-ea"/>
        <a:cs typeface="+mn-cs"/>
      </a:defRPr>
    </a:lvl6pPr>
    <a:lvl7pPr marL="3200218" algn="l" defTabSz="1066740" rtl="0" eaLnBrk="1" latinLnBrk="0" hangingPunct="1">
      <a:defRPr sz="1400" kern="1200">
        <a:solidFill>
          <a:schemeClr val="tx1"/>
        </a:solidFill>
        <a:latin typeface="+mn-lt"/>
        <a:ea typeface="+mn-ea"/>
        <a:cs typeface="+mn-cs"/>
      </a:defRPr>
    </a:lvl7pPr>
    <a:lvl8pPr marL="3733586" algn="l" defTabSz="1066740" rtl="0" eaLnBrk="1" latinLnBrk="0" hangingPunct="1">
      <a:defRPr sz="1400" kern="1200">
        <a:solidFill>
          <a:schemeClr val="tx1"/>
        </a:solidFill>
        <a:latin typeface="+mn-lt"/>
        <a:ea typeface="+mn-ea"/>
        <a:cs typeface="+mn-cs"/>
      </a:defRPr>
    </a:lvl8pPr>
    <a:lvl9pPr marL="4266956" algn="l" defTabSz="106674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68363" y="741363"/>
            <a:ext cx="4932362" cy="3700462"/>
          </a:xfrm>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1</a:t>
            </a:fld>
            <a:endParaRPr lang="en-US" dirty="0"/>
          </a:p>
        </p:txBody>
      </p:sp>
    </p:spTree>
    <p:extLst>
      <p:ext uri="{BB962C8B-B14F-4D97-AF65-F5344CB8AC3E}">
        <p14:creationId xmlns:p14="http://schemas.microsoft.com/office/powerpoint/2010/main" val="1934301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r>
              <a:rPr lang="nl-NL" dirty="0"/>
              <a:t>Mogelijk dat de Afdeling ook bij andere kleinschalige stedelijke ontwikkelingen dan</a:t>
            </a:r>
          </a:p>
          <a:p>
            <a:r>
              <a:rPr lang="nl-NL" dirty="0"/>
              <a:t>woningbouw bereid is een ondergrens te hanteren. In dit verband is in de eerste plaats de</a:t>
            </a:r>
          </a:p>
          <a:p>
            <a:r>
              <a:rPr lang="nl-NL" dirty="0"/>
              <a:t>uitspraak van 5 maart 2014 (Son en </a:t>
            </a:r>
            <a:r>
              <a:rPr lang="nl-NL" dirty="0" err="1"/>
              <a:t>Breugel</a:t>
            </a:r>
            <a:r>
              <a:rPr lang="nl-NL" dirty="0"/>
              <a:t>) interessant. De </a:t>
            </a:r>
            <a:r>
              <a:rPr lang="nl-NL" dirty="0" err="1"/>
              <a:t>Mdeling</a:t>
            </a:r>
            <a:r>
              <a:rPr lang="nl-NL" dirty="0"/>
              <a:t> is van oordeel dat het</a:t>
            </a:r>
          </a:p>
          <a:p>
            <a:r>
              <a:rPr lang="nl-NL" dirty="0"/>
              <a:t>plan dat de vestiging van een elektronicaketen met winkelvloeroppervlak van ongeveer</a:t>
            </a:r>
          </a:p>
          <a:p>
            <a:r>
              <a:rPr lang="nl-NL" dirty="0"/>
              <a:t>4.414 m2 en bijbehorende ondersteunende horeca een nieuwe stedelijke ontwikkeling als</a:t>
            </a:r>
          </a:p>
          <a:p>
            <a:r>
              <a:rPr lang="nl-NL" dirty="0"/>
              <a:t>bedoeld in artikel 3 .1.6, tweede lid, van het Bro mogelijk maakt. Hierbij neemt de Afdeling</a:t>
            </a:r>
          </a:p>
          <a:p>
            <a:r>
              <a:rPr lang="nl-NL" dirty="0"/>
              <a:t>in aanmerking dat het plangebied weliswaar voorheen bebouwd is geweest, maar dat deze</a:t>
            </a:r>
          </a:p>
          <a:p>
            <a:r>
              <a:rPr lang="nl-NL" dirty="0"/>
              <a:t>bebouwing is gesloopt en dat het plan voorziet in een functieverandering en nieuwbouw van</a:t>
            </a:r>
          </a:p>
          <a:p>
            <a:r>
              <a:rPr lang="nl-NL" dirty="0"/>
              <a:t>een zekere omvang (</a:t>
            </a:r>
            <a:r>
              <a:rPr lang="nl-NL" dirty="0" err="1"/>
              <a:t>r.o</a:t>
            </a:r>
            <a:r>
              <a:rPr lang="nl-NL" dirty="0"/>
              <a:t>. 11.2.4.). ·</a:t>
            </a:r>
          </a:p>
          <a:p>
            <a:r>
              <a:rPr lang="nl-NL" dirty="0"/>
              <a:t>Een andere aanwijzing is te vinden in de uitspraak van 23 april2014 (</a:t>
            </a:r>
            <a:r>
              <a:rPr lang="nl-NL" dirty="0" err="1"/>
              <a:t>Wierden</a:t>
            </a:r>
            <a:r>
              <a:rPr lang="nl-NL" dirty="0"/>
              <a:t>). De</a:t>
            </a:r>
          </a:p>
          <a:p>
            <a:r>
              <a:rPr lang="nl-NL" dirty="0"/>
              <a:t>Afdeling is van oordeel dat het voorzien in bedrijfsdoeleinden op een perceel met een</a:t>
            </a:r>
          </a:p>
          <a:p>
            <a:r>
              <a:rPr lang="nl-NL" dirty="0"/>
              <a:t>oppervlakte van ongeveer 2.360 m2 en de mogelijkheid van een bedrijfsgebouw met een</a:t>
            </a:r>
          </a:p>
          <a:p>
            <a:r>
              <a:rPr lang="nl-NL" dirty="0"/>
              <a:t>oppervlakte van maximaal 400 m2 geen stedelijke ontwikkeling is. De Afdeling overweegt</a:t>
            </a:r>
          </a:p>
          <a:p>
            <a:r>
              <a:rPr lang="nl-NL" dirty="0"/>
              <a:t>dat, gelet op de kleinschalige bedrijfsbebouwing die het plan mogelijk maakt en de beperkte</a:t>
            </a:r>
          </a:p>
          <a:p>
            <a:r>
              <a:rPr lang="nl-NL" dirty="0"/>
              <a:t>omvang en de beperkte gebruiksmogelijkheden van het plandeel, de raad er in dit geval</a:t>
            </a:r>
          </a:p>
          <a:p>
            <a:r>
              <a:rPr lang="nl-NL" dirty="0"/>
              <a:t>terecht vanuit is gegaan dat het plan niet voorziet in een bedrijventerrein of een andere</a:t>
            </a:r>
          </a:p>
          <a:p>
            <a:r>
              <a:rPr lang="nl-NL" dirty="0"/>
              <a:t>stedelijke voorziening als bedoeld in artikel1.1.1, lid 1, aanhef en onder i, van het Bro. (</a:t>
            </a:r>
            <a:r>
              <a:rPr lang="nl-NL" dirty="0" err="1"/>
              <a:t>r.o</a:t>
            </a:r>
            <a:r>
              <a:rPr lang="nl-NL" dirty="0"/>
              <a:t>.</a:t>
            </a:r>
          </a:p>
          <a:p>
            <a:r>
              <a:rPr lang="nl-NL" dirty="0"/>
              <a:t>5.5.1.)</a:t>
            </a:r>
          </a:p>
          <a:p>
            <a:r>
              <a:rPr lang="nl-NL" dirty="0"/>
              <a:t>Anderzijds heeft de Afdeling de bouw van één supermarkt met een oppervlakte van circa</a:t>
            </a:r>
          </a:p>
          <a:p>
            <a:r>
              <a:rPr lang="nl-NL" dirty="0"/>
              <a:t>1.245 m2 wel als stedelijke ontwikkeling aangemerkt (ABRvS 19 februari 2014, zaak nr.</a:t>
            </a:r>
          </a:p>
          <a:p>
            <a:r>
              <a:rPr lang="nl-NL" dirty="0"/>
              <a:t>201306688/l/R6, </a:t>
            </a:r>
            <a:r>
              <a:rPr lang="nl-NL" dirty="0" err="1"/>
              <a:t>r.o</a:t>
            </a:r>
            <a:r>
              <a:rPr lang="nl-NL" dirty="0"/>
              <a:t>. 10.3, ECLI:NL:RVS:2014:576 (</a:t>
            </a:r>
            <a:r>
              <a:rPr lang="nl-NL" dirty="0" err="1"/>
              <a:t>Strijen</a:t>
            </a:r>
            <a:r>
              <a:rPr lang="nl-NL" dirty="0"/>
              <a:t>). </a:t>
            </a:r>
            <a:r>
              <a:rPr lang="nl-NL" dirty="0" err="1"/>
              <a:t>Kennelijkheeft</a:t>
            </a:r>
            <a:r>
              <a:rPr lang="nl-NL" dirty="0"/>
              <a:t> de Afdeling</a:t>
            </a:r>
          </a:p>
          <a:p>
            <a:r>
              <a:rPr lang="nl-NL" dirty="0"/>
              <a:t>in deze zaak geen aanleiding gezien om vanwege de kleinschaligheid een uitzondering aan</a:t>
            </a:r>
          </a:p>
          <a:p>
            <a:r>
              <a:rPr lang="nl-NL" dirty="0"/>
              <a:t>te nemen.</a:t>
            </a:r>
          </a:p>
          <a:p>
            <a:r>
              <a:rPr lang="nl-NL" dirty="0"/>
              <a:t>De jurisprudentie moet nog verder worden uitgekristalliseerd en het is mijns inziens te</a:t>
            </a:r>
          </a:p>
          <a:p>
            <a:r>
              <a:rPr lang="nl-NL" dirty="0"/>
              <a:t>vroeg om uit de jurisprudentie al een lijn te kunnen afleiden. Het is dan ook raadzaam</a:t>
            </a:r>
          </a:p>
          <a:p>
            <a:r>
              <a:rPr lang="nl-NL" dirty="0"/>
              <a:t>voorzichtig te zijn om aan te nemen dat een ontwikkeling zo beperkt van omvang is dat</a:t>
            </a:r>
          </a:p>
          <a:p>
            <a:r>
              <a:rPr lang="nl-NL" dirty="0"/>
              <a:t>vanwege de kleinschaligheid geen sprake zou zijn van een stedelijke ontwikkeling als</a:t>
            </a:r>
          </a:p>
          <a:p>
            <a:r>
              <a:rPr lang="nl-NL" dirty="0"/>
              <a:t>bedoeld in artikel 1.1.1, lid 1, aanhef en onder 1, van het Bro. Daarbij moet bedacht worden</a:t>
            </a:r>
          </a:p>
          <a:p>
            <a:r>
              <a:rPr lang="nl-NL" dirty="0"/>
              <a:t>dat in deze bepaling door de wetgever geen ondergrens is opgenomen en het dus zal gaan</a:t>
            </a:r>
          </a:p>
          <a:p>
            <a:r>
              <a:rPr lang="nl-NL" dirty="0"/>
              <a:t>om uitzonderingssituaties. Of een ontwikkeling zo kleinschalig is dat geen sprake is van een</a:t>
            </a:r>
          </a:p>
          <a:p>
            <a:r>
              <a:rPr lang="nl-NL" dirty="0"/>
              <a:t>stedelijke ontwikkeling, zal sterk afhangen van de concrete omstandigheden van het geval,</a:t>
            </a:r>
          </a:p>
          <a:p>
            <a:r>
              <a:rPr lang="nl-NL" dirty="0"/>
              <a:t>zoals de aard en omvang van de stedelijke ontwikkeling, de aard van de omgeving en de</a:t>
            </a:r>
          </a:p>
          <a:p>
            <a:r>
              <a:rPr lang="nl-NL" dirty="0"/>
              <a:t>ruimtelijke uitstraling van het plan. Overigens zal ook als geen sprake is van een stedelijke</a:t>
            </a:r>
          </a:p>
          <a:p>
            <a:r>
              <a:rPr lang="nl-NL" dirty="0"/>
              <a:t>ontwikkeling en dus de ladder niet van toepassing is, de behoefte aan de voorziene</a:t>
            </a:r>
          </a:p>
          <a:p>
            <a:r>
              <a:rPr lang="nl-NL" dirty="0"/>
              <a:t>ontwikkeling in het kader van de uitvoerbaarheid van het voorliggende plan wel moeten</a:t>
            </a:r>
          </a:p>
          <a:p>
            <a:r>
              <a:rPr lang="nl-NL" dirty="0"/>
              <a:t>worden onderbouwd, zie ABRvS 18 december 2013, zaak nr. 201302867/l/R4,</a:t>
            </a:r>
          </a:p>
          <a:p>
            <a:r>
              <a:rPr lang="nl-NL" dirty="0"/>
              <a:t>ECLI:NL:RVS :2013:24 71 (</a:t>
            </a:r>
            <a:r>
              <a:rPr lang="nl-NL" dirty="0" err="1"/>
              <a:t>Weststellingwerf</a:t>
            </a:r>
            <a:r>
              <a:rPr lang="nl-NL" dirty="0"/>
              <a:t>).</a:t>
            </a:r>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18</a:t>
            </a:fld>
            <a:endParaRPr lang="en-US" dirty="0"/>
          </a:p>
        </p:txBody>
      </p:sp>
    </p:spTree>
    <p:extLst>
      <p:ext uri="{BB962C8B-B14F-4D97-AF65-F5344CB8AC3E}">
        <p14:creationId xmlns:p14="http://schemas.microsoft.com/office/powerpoint/2010/main" val="347706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smtClean="0"/>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20</a:t>
            </a:fld>
            <a:endParaRPr lang="en-US" dirty="0"/>
          </a:p>
        </p:txBody>
      </p:sp>
    </p:spTree>
    <p:extLst>
      <p:ext uri="{BB962C8B-B14F-4D97-AF65-F5344CB8AC3E}">
        <p14:creationId xmlns:p14="http://schemas.microsoft.com/office/powerpoint/2010/main" val="180676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Uit de geschiedenis van de totstandkoming van artikel 3.1.6, tweede lid, onder b, van het Bro</a:t>
            </a:r>
          </a:p>
          <a:p>
            <a:r>
              <a:rPr lang="nl-NL" dirty="0"/>
              <a:t>(</a:t>
            </a:r>
            <a:r>
              <a:rPr lang="nl-NL" dirty="0" err="1"/>
              <a:t>Stb</a:t>
            </a:r>
            <a:r>
              <a:rPr lang="nl-NL" dirty="0"/>
              <a:t>. 2012, 388, blz. 50) blijkt dat onder "transformatie" wordt verstaan "verandering van de functie of</a:t>
            </a:r>
          </a:p>
          <a:p>
            <a:r>
              <a:rPr lang="nl-NL" dirty="0"/>
              <a:t>bebouwing van het stedelijk gebied". Anders dan FGH Bank betoogt, dwingt het bepaalde in artikel 3.1.6,</a:t>
            </a:r>
          </a:p>
          <a:p>
            <a:r>
              <a:rPr lang="nl-NL" dirty="0"/>
              <a:t>tweede lid, onder b, er derhalve niet toe dat voor nieuwe woningen eerst bestaande gebouwen binnen</a:t>
            </a:r>
          </a:p>
          <a:p>
            <a:r>
              <a:rPr lang="nl-NL" dirty="0"/>
              <a:t>stedelijke gebied moeten worden hergebruikt of vervangen.</a:t>
            </a:r>
          </a:p>
          <a:p>
            <a:r>
              <a:rPr lang="nl-NL" dirty="0"/>
              <a:t>Uit:</a:t>
            </a:r>
          </a:p>
          <a:p>
            <a:r>
              <a:rPr lang="nl-NL" dirty="0"/>
              <a:t>20 1306557/2/R6</a:t>
            </a:r>
          </a:p>
          <a:p>
            <a:r>
              <a:rPr lang="nl-NL" dirty="0"/>
              <a:t>Bij besluit van 16 mei 2013 heeft de raad het bestemmingsplan</a:t>
            </a:r>
          </a:p>
          <a:p>
            <a:r>
              <a:rPr lang="nl-NL" dirty="0"/>
              <a:t>"</a:t>
            </a:r>
            <a:r>
              <a:rPr lang="nl-NL" dirty="0" err="1"/>
              <a:t>Smakkelaarsveld</a:t>
            </a:r>
            <a:r>
              <a:rPr lang="nl-NL" dirty="0"/>
              <a:t>, Binnenstad" vastgesteld</a:t>
            </a:r>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21</a:t>
            </a:fld>
            <a:endParaRPr lang="en-US" dirty="0"/>
          </a:p>
        </p:txBody>
      </p:sp>
    </p:spTree>
    <p:extLst>
      <p:ext uri="{BB962C8B-B14F-4D97-AF65-F5344CB8AC3E}">
        <p14:creationId xmlns:p14="http://schemas.microsoft.com/office/powerpoint/2010/main" val="210013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3. Bij de vaststelling van een bestemmingsplan heeft de raad beleidsvrijheid om bestemmingen aan te wijzen en regels te geven die de raad uit een oogpunt van een goede ruimtelijke ordening nodig acht. </a:t>
            </a:r>
            <a:r>
              <a:rPr lang="nl-NL" b="1" dirty="0" smtClean="0">
                <a:solidFill>
                  <a:srgbClr val="FF0000"/>
                </a:solidFill>
              </a:rPr>
              <a:t>De Afdeling toetst deze beslissing terughoudend. Dit betekent dat de Afdeling aan de hand van de beroepsgronden beoordeelt of aanleiding bestaat voor het oordeel dat de raad zich niet in redelijkheid op het standpunt heeft kunnen stellen dat het plan strekt ten behoeve van een goede ruimtelijke ordening.</a:t>
            </a:r>
            <a:r>
              <a:rPr lang="nl-NL" dirty="0" smtClean="0"/>
              <a:t> Voorts beoordeelt de Afdeling aan de hand van de beroepsgronden of het bestreden besluit anderszins is voorbereid of genomen in strijd met het recht.</a:t>
            </a:r>
            <a:endParaRPr lang="nl-NL" dirty="0"/>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23</a:t>
            </a:fld>
            <a:endParaRPr lang="en-US" dirty="0"/>
          </a:p>
        </p:txBody>
      </p:sp>
    </p:spTree>
    <p:extLst>
      <p:ext uri="{BB962C8B-B14F-4D97-AF65-F5344CB8AC3E}">
        <p14:creationId xmlns:p14="http://schemas.microsoft.com/office/powerpoint/2010/main" val="4168312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Provincies: let op, nu vooral procesvereiste zonder invulling. Dus: plantoetsers kunnen niet toetsen aan ladder. Oplossing:</a:t>
            </a:r>
          </a:p>
          <a:p>
            <a:pPr lvl="3"/>
            <a:r>
              <a:rPr lang="nl-NL" sz="2000" dirty="0"/>
              <a:t>Visie provincie of regio (liefst Staten) waarin ladder wordt uitgewerkt</a:t>
            </a:r>
          </a:p>
          <a:p>
            <a:pPr lvl="3"/>
            <a:r>
              <a:rPr lang="nl-NL" sz="2000" dirty="0"/>
              <a:t>Via regioafspraken beleid per koker</a:t>
            </a:r>
          </a:p>
          <a:p>
            <a:pPr lvl="3"/>
            <a:r>
              <a:rPr lang="nl-NL" sz="2000" dirty="0"/>
              <a:t>Paar uitwassen aanpakken</a:t>
            </a:r>
          </a:p>
          <a:p>
            <a:endParaRPr lang="nl-NL" dirty="0" smtClean="0"/>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29</a:t>
            </a:fld>
            <a:endParaRPr lang="en-US" dirty="0"/>
          </a:p>
        </p:txBody>
      </p:sp>
    </p:spTree>
    <p:extLst>
      <p:ext uri="{BB962C8B-B14F-4D97-AF65-F5344CB8AC3E}">
        <p14:creationId xmlns:p14="http://schemas.microsoft.com/office/powerpoint/2010/main" val="1580705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smtClean="0"/>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30</a:t>
            </a:fld>
            <a:endParaRPr lang="en-US" dirty="0"/>
          </a:p>
        </p:txBody>
      </p:sp>
    </p:spTree>
    <p:extLst>
      <p:ext uri="{BB962C8B-B14F-4D97-AF65-F5344CB8AC3E}">
        <p14:creationId xmlns:p14="http://schemas.microsoft.com/office/powerpoint/2010/main" val="277089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smtClean="0"/>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3</a:t>
            </a:fld>
            <a:endParaRPr lang="en-US" dirty="0"/>
          </a:p>
        </p:txBody>
      </p:sp>
    </p:spTree>
    <p:extLst>
      <p:ext uri="{BB962C8B-B14F-4D97-AF65-F5344CB8AC3E}">
        <p14:creationId xmlns:p14="http://schemas.microsoft.com/office/powerpoint/2010/main" val="42590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29903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6</a:t>
            </a:fld>
            <a:endParaRPr lang="en-US" dirty="0"/>
          </a:p>
        </p:txBody>
      </p:sp>
    </p:spTree>
    <p:extLst>
      <p:ext uri="{BB962C8B-B14F-4D97-AF65-F5344CB8AC3E}">
        <p14:creationId xmlns:p14="http://schemas.microsoft.com/office/powerpoint/2010/main" val="14536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ACAFE97-BD97-4617-B631-BCED34AEFB23}" type="slidenum">
              <a:rPr lang="nl-NL" smtClean="0">
                <a:solidFill>
                  <a:prstClr val="black"/>
                </a:solidFill>
              </a:rPr>
              <a:pPr/>
              <a:t>9</a:t>
            </a:fld>
            <a:endParaRPr lang="nl-NL" dirty="0">
              <a:solidFill>
                <a:prstClr val="black"/>
              </a:solidFill>
            </a:endParaRPr>
          </a:p>
        </p:txBody>
      </p:sp>
    </p:spTree>
    <p:extLst>
      <p:ext uri="{BB962C8B-B14F-4D97-AF65-F5344CB8AC3E}">
        <p14:creationId xmlns:p14="http://schemas.microsoft.com/office/powerpoint/2010/main" val="315626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Provinciale Staten van Utrecht hebben unaniem ingestemd met een aanpak van de kantorenleegstand. De provincie Utrecht is hiermee de eerste provincie in Nederland die dit probleem actief aanpakt door enerzijds plannen voor nieuwe kantoren te schrappen en anderzijds bestaande kantoorlocaties een nieuwe bestemming te geven. </a:t>
            </a:r>
          </a:p>
          <a:p>
            <a:r>
              <a:rPr lang="nl-NL" dirty="0" smtClean="0"/>
              <a:t>Vanuit de Staten is brede waardering voor dit initiatief. Zij vragen de gedeputeerde om zo goed mogelijk in gesprek te blijven met de gemeenten. De provincie zal gemeenten niet compenseren. De partijen vragen ook aandacht voor de lobby die loopt bij het Rijk waar is bepleit om de termijn waarop gemeenten hun verlies op afgeschreven grondposities mogen nemen te verlengen.</a:t>
            </a:r>
          </a:p>
          <a:p>
            <a:r>
              <a:rPr lang="nl-NL" dirty="0" smtClean="0"/>
              <a:t>De provincie Utrecht vult haar regierol in door met zogenaamde </a:t>
            </a:r>
            <a:r>
              <a:rPr lang="nl-NL" dirty="0" err="1" smtClean="0"/>
              <a:t>inpassingsplannen</a:t>
            </a:r>
            <a:r>
              <a:rPr lang="nl-NL" dirty="0" smtClean="0"/>
              <a:t> wijzigingen door te voeren in gemeentelijke bestemmingsplannen. Als onafhankelijk middenbestuurder kunnen provincies een bovengemeentelijke afweging maken, omdat ze zelf niet direct een financieel belang hebben. Als eerste stap gaat de provincie in overleg met de gemeenten om vervolgens zelf tot plannen per locatie te komen, deze zullen begin volgend jaar klaar zijn.</a:t>
            </a:r>
          </a:p>
          <a:p>
            <a:endParaRPr lang="nl-NL" dirty="0"/>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3018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15</a:t>
            </a:fld>
            <a:endParaRPr lang="en-US" dirty="0"/>
          </a:p>
        </p:txBody>
      </p:sp>
    </p:spTree>
    <p:extLst>
      <p:ext uri="{BB962C8B-B14F-4D97-AF65-F5344CB8AC3E}">
        <p14:creationId xmlns:p14="http://schemas.microsoft.com/office/powerpoint/2010/main" val="144453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NL" sz="1300" dirty="0"/>
              <a:t>Het moet gaan om een planologische nieuwe ontwikkeling, bijv. ABRvS 12 maart 2014, 201303867/1/R4, (</a:t>
            </a:r>
            <a:r>
              <a:rPr lang="nl-NL" sz="1300" dirty="0" err="1"/>
              <a:t>Oldambt</a:t>
            </a:r>
            <a:r>
              <a:rPr lang="nl-NL" sz="1300" dirty="0"/>
              <a:t>)</a:t>
            </a:r>
          </a:p>
          <a:p>
            <a:pPr lvl="0"/>
            <a:r>
              <a:rPr lang="nl-NL" sz="1300" dirty="0"/>
              <a:t>Bij functieverandering en nieuwbouw van een zeker omvang, ABRvS 5 maart 2014, </a:t>
            </a:r>
            <a:r>
              <a:rPr lang="nl-NL" sz="1300" dirty="0">
                <a:solidFill>
                  <a:schemeClr val="accent5">
                    <a:lumMod val="75000"/>
                  </a:schemeClr>
                </a:solidFill>
              </a:rPr>
              <a:t>201303469/1/R3,  </a:t>
            </a:r>
            <a:r>
              <a:rPr lang="nl-NL" sz="1300" i="1" dirty="0">
                <a:solidFill>
                  <a:schemeClr val="accent5">
                    <a:lumMod val="75000"/>
                  </a:schemeClr>
                </a:solidFill>
              </a:rPr>
              <a:t>TBR</a:t>
            </a:r>
            <a:r>
              <a:rPr lang="nl-NL" sz="1300" dirty="0">
                <a:solidFill>
                  <a:schemeClr val="accent5">
                    <a:lumMod val="75000"/>
                  </a:schemeClr>
                </a:solidFill>
              </a:rPr>
              <a:t> 2014/122</a:t>
            </a:r>
            <a:r>
              <a:rPr lang="nl-NL" sz="1300" dirty="0"/>
              <a:t> </a:t>
            </a:r>
            <a:r>
              <a:rPr lang="nl-NL" sz="1300" dirty="0" err="1"/>
              <a:t>m.nt</a:t>
            </a:r>
            <a:r>
              <a:rPr lang="nl-NL" sz="1300" dirty="0"/>
              <a:t>. </a:t>
            </a:r>
            <a:r>
              <a:rPr lang="nl-NL" sz="1300" dirty="0" err="1"/>
              <a:t>Heutink</a:t>
            </a:r>
            <a:r>
              <a:rPr lang="nl-NL" sz="1300" dirty="0"/>
              <a:t>, </a:t>
            </a:r>
            <a:r>
              <a:rPr lang="nl-NL" sz="1300" i="1" dirty="0"/>
              <a:t>JM</a:t>
            </a:r>
            <a:r>
              <a:rPr lang="nl-NL" sz="1300" dirty="0"/>
              <a:t> 2014</a:t>
            </a:r>
            <a:r>
              <a:rPr lang="en-US" sz="1300" dirty="0"/>
              <a:t>/82</a:t>
            </a:r>
            <a:r>
              <a:rPr lang="nl-NL" sz="1300" dirty="0"/>
              <a:t>, </a:t>
            </a:r>
            <a:r>
              <a:rPr lang="nl-NL" sz="1300" dirty="0" err="1"/>
              <a:t>m.nt</a:t>
            </a:r>
            <a:r>
              <a:rPr lang="nl-NL" sz="1300" dirty="0"/>
              <a:t>. Van Bommel (</a:t>
            </a:r>
            <a:r>
              <a:rPr lang="nl-NL" sz="1300" dirty="0" err="1"/>
              <a:t>Ekkersrijt</a:t>
            </a:r>
            <a:r>
              <a:rPr lang="nl-NL" sz="1300" dirty="0"/>
              <a:t> III - Son en </a:t>
            </a:r>
            <a:r>
              <a:rPr lang="nl-NL" sz="1300" dirty="0" err="1"/>
              <a:t>Breugel</a:t>
            </a:r>
            <a:r>
              <a:rPr lang="nl-NL" sz="1300" dirty="0"/>
              <a:t>)</a:t>
            </a:r>
          </a:p>
          <a:p>
            <a:r>
              <a:rPr lang="nl-NL" sz="1300" dirty="0"/>
              <a:t>Ook als er vrijwel geen bouwmogelijkheden zijn, zie Vz. ABRvS  2 juni 2014,.  201401648/1/R1 en 201401648/2/R1 (</a:t>
            </a:r>
            <a:r>
              <a:rPr lang="nl-NL" sz="1300" dirty="0" err="1"/>
              <a:t>Longstay</a:t>
            </a:r>
            <a:r>
              <a:rPr lang="nl-NL" sz="1300" dirty="0"/>
              <a:t> parkeerplaats Gennep)</a:t>
            </a:r>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16</a:t>
            </a:fld>
            <a:endParaRPr lang="en-US" dirty="0"/>
          </a:p>
        </p:txBody>
      </p:sp>
    </p:spTree>
    <p:extLst>
      <p:ext uri="{BB962C8B-B14F-4D97-AF65-F5344CB8AC3E}">
        <p14:creationId xmlns:p14="http://schemas.microsoft.com/office/powerpoint/2010/main" val="166673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Afdeling heeft een groot scala van ontwikkelingen als stedelijke ontwikkeling aangemerkt, zoals diverse vormen</a:t>
            </a:r>
          </a:p>
          <a:p>
            <a:r>
              <a:rPr lang="nl-NL" dirty="0" smtClean="0"/>
              <a:t>van woningbouw en detailhandel, waaronder ook de vestiging van één nieuwe supermarkt, de uitbreiding van bedrijventerreinen, een hotel, een zorginstelling met 16 zorgeenheden, een multifunctionele ruimte, een verkooppunt voor streekproducten, horeca en een bedrijfswoning</a:t>
            </a:r>
          </a:p>
          <a:p>
            <a:r>
              <a:rPr lang="nl-NL" dirty="0" smtClean="0"/>
              <a:t>op een landgoed, een multifunctionele accommodatie, kantoren, consumentverzorgende dienstverlening, horeca, sport- en culturele voorzieningen. De Afdeling beschouwde kleinschalige woningbouw en het oprichten van een melkrundveehouderij en installatietechniekbedrijf niet als nieuwe stedelijke ontwikkeling.</a:t>
            </a:r>
            <a:endParaRPr lang="nl-NL" dirty="0"/>
          </a:p>
        </p:txBody>
      </p:sp>
      <p:sp>
        <p:nvSpPr>
          <p:cNvPr id="4" name="Tijdelijke aanduiding voor dianummer 3"/>
          <p:cNvSpPr>
            <a:spLocks noGrp="1"/>
          </p:cNvSpPr>
          <p:nvPr>
            <p:ph type="sldNum" sz="quarter" idx="10"/>
          </p:nvPr>
        </p:nvSpPr>
        <p:spPr/>
        <p:txBody>
          <a:bodyPr/>
          <a:lstStyle/>
          <a:p>
            <a:fld id="{4B6B5618-8CAE-48B8-956C-4DA45077860C}" type="slidenum">
              <a:rPr lang="en-US" smtClean="0"/>
              <a:pPr/>
              <a:t>17</a:t>
            </a:fld>
            <a:endParaRPr lang="en-US" dirty="0"/>
          </a:p>
        </p:txBody>
      </p:sp>
    </p:spTree>
    <p:extLst>
      <p:ext uri="{BB962C8B-B14F-4D97-AF65-F5344CB8AC3E}">
        <p14:creationId xmlns:p14="http://schemas.microsoft.com/office/powerpoint/2010/main" val="2623295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Rechthoek 5"/>
          <p:cNvSpPr/>
          <p:nvPr userDrawn="1"/>
        </p:nvSpPr>
        <p:spPr>
          <a:xfrm>
            <a:off x="0" y="0"/>
            <a:ext cx="7200000" cy="5399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en-US" dirty="0"/>
          </a:p>
        </p:txBody>
      </p:sp>
      <p:sp>
        <p:nvSpPr>
          <p:cNvPr id="39" name="Rechthoek 38"/>
          <p:cNvSpPr/>
          <p:nvPr userDrawn="1"/>
        </p:nvSpPr>
        <p:spPr>
          <a:xfrm>
            <a:off x="251999" y="1216796"/>
            <a:ext cx="4920086" cy="2951999"/>
          </a:xfrm>
          <a:prstGeom prst="rect">
            <a:avLst/>
          </a:prstGeom>
          <a:noFill/>
          <a:ln w="508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en-US" dirty="0"/>
          </a:p>
        </p:txBody>
      </p:sp>
      <p:sp>
        <p:nvSpPr>
          <p:cNvPr id="15" name="Tijdelijke aanduiding voor afbeelding 14"/>
          <p:cNvSpPr>
            <a:spLocks noGrp="1"/>
          </p:cNvSpPr>
          <p:nvPr>
            <p:ph type="pic" sz="quarter" idx="13"/>
          </p:nvPr>
        </p:nvSpPr>
        <p:spPr>
          <a:xfrm>
            <a:off x="3674877" y="518009"/>
            <a:ext cx="3926102" cy="4563053"/>
          </a:xfrm>
        </p:spPr>
        <p:txBody>
          <a:bodyPr/>
          <a:lstStyle/>
          <a:p>
            <a:r>
              <a:rPr lang="en-US" smtClean="0"/>
              <a:t>Sleep de afbeelding naar de tijdelijke aanduiding of klik op het pictogram als u een afbeelding wilt toevoegen</a:t>
            </a:r>
            <a:endParaRPr lang="en-US" dirty="0"/>
          </a:p>
        </p:txBody>
      </p:sp>
      <p:sp>
        <p:nvSpPr>
          <p:cNvPr id="22" name="Tijdelijke aanduiding voor tekst 21"/>
          <p:cNvSpPr>
            <a:spLocks noGrp="1"/>
          </p:cNvSpPr>
          <p:nvPr>
            <p:ph type="body" sz="quarter" idx="14" hasCustomPrompt="1"/>
          </p:nvPr>
        </p:nvSpPr>
        <p:spPr>
          <a:xfrm>
            <a:off x="562573" y="4386682"/>
            <a:ext cx="4500578" cy="297590"/>
          </a:xfrm>
        </p:spPr>
        <p:txBody>
          <a:bodyPr/>
          <a:lstStyle>
            <a:lvl1pPr>
              <a:buNone/>
              <a:defRPr sz="1000" baseline="0"/>
            </a:lvl1pPr>
          </a:lstStyle>
          <a:p>
            <a:r>
              <a:rPr lang="nl-NL" sz="600" dirty="0" err="1" smtClean="0"/>
              <a:t>Stec</a:t>
            </a:r>
            <a:r>
              <a:rPr lang="nl-NL" sz="600" dirty="0" smtClean="0"/>
              <a:t> Groep aan opdrachtgever</a:t>
            </a:r>
            <a:endParaRPr lang="en-US" sz="600" dirty="0"/>
          </a:p>
        </p:txBody>
      </p:sp>
      <p:sp>
        <p:nvSpPr>
          <p:cNvPr id="24" name="Tijdelijke aanduiding voor tekst 23"/>
          <p:cNvSpPr>
            <a:spLocks noGrp="1"/>
          </p:cNvSpPr>
          <p:nvPr>
            <p:ph type="body" sz="quarter" idx="15" hasCustomPrompt="1"/>
          </p:nvPr>
        </p:nvSpPr>
        <p:spPr>
          <a:xfrm>
            <a:off x="562571" y="4684273"/>
            <a:ext cx="4500578" cy="396788"/>
          </a:xfrm>
        </p:spPr>
        <p:txBody>
          <a:bodyPr/>
          <a:lstStyle>
            <a:lvl1pPr>
              <a:buNone/>
              <a:defRPr sz="1000" b="0">
                <a:latin typeface="+mn-lt"/>
              </a:defRPr>
            </a:lvl1pPr>
          </a:lstStyle>
          <a:p>
            <a:r>
              <a:rPr lang="nl-NL" sz="600" b="1" dirty="0" smtClean="0">
                <a:solidFill>
                  <a:schemeClr val="bg2"/>
                </a:solidFill>
              </a:rPr>
              <a:t>Auteurs</a:t>
            </a:r>
            <a:r>
              <a:rPr lang="nl-NL" sz="600" b="1" baseline="0" dirty="0" smtClean="0">
                <a:solidFill>
                  <a:schemeClr val="bg2"/>
                </a:solidFill>
              </a:rPr>
              <a:t> en </a:t>
            </a:r>
          </a:p>
          <a:p>
            <a:r>
              <a:rPr lang="nl-NL" sz="600" b="1" baseline="0" dirty="0" smtClean="0">
                <a:solidFill>
                  <a:schemeClr val="bg2"/>
                </a:solidFill>
              </a:rPr>
              <a:t>Datum presentatie</a:t>
            </a:r>
            <a:endParaRPr lang="en-US" sz="600" b="1" dirty="0">
              <a:solidFill>
                <a:schemeClr val="bg2"/>
              </a:solidFill>
            </a:endParaRPr>
          </a:p>
        </p:txBody>
      </p:sp>
      <p:sp>
        <p:nvSpPr>
          <p:cNvPr id="41" name="Rechthoek 40"/>
          <p:cNvSpPr/>
          <p:nvPr userDrawn="1"/>
        </p:nvSpPr>
        <p:spPr>
          <a:xfrm>
            <a:off x="742930" y="3986221"/>
            <a:ext cx="4572032" cy="28575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en-US" dirty="0"/>
          </a:p>
        </p:txBody>
      </p:sp>
      <p:sp>
        <p:nvSpPr>
          <p:cNvPr id="42" name="Rechthoek 41"/>
          <p:cNvSpPr/>
          <p:nvPr userDrawn="1"/>
        </p:nvSpPr>
        <p:spPr>
          <a:xfrm>
            <a:off x="5112000" y="1128702"/>
            <a:ext cx="447676" cy="314327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en-US" dirty="0"/>
          </a:p>
        </p:txBody>
      </p:sp>
      <p:pic>
        <p:nvPicPr>
          <p:cNvPr id="11" name="Picture 2" descr="\\psf\Home\Desktop\STEC ppt4x3\STEC_logo_wit.emf"/>
          <p:cNvPicPr>
            <a:picLocks noChangeAspect="1" noChangeArrowheads="1"/>
          </p:cNvPicPr>
          <p:nvPr userDrawn="1"/>
        </p:nvPicPr>
        <p:blipFill>
          <a:blip r:embed="rId2" cstate="print"/>
          <a:srcRect/>
          <a:stretch>
            <a:fillRect/>
          </a:stretch>
        </p:blipFill>
        <p:spPr bwMode="auto">
          <a:xfrm>
            <a:off x="528616" y="485759"/>
            <a:ext cx="750600" cy="48645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ou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US" dirty="0"/>
          </a:p>
        </p:txBody>
      </p:sp>
      <p:sp>
        <p:nvSpPr>
          <p:cNvPr id="3" name="Tijdelijke aanduiding voor inhoud 2"/>
          <p:cNvSpPr>
            <a:spLocks noGrp="1"/>
          </p:cNvSpPr>
          <p:nvPr>
            <p:ph idx="1"/>
          </p:nvPr>
        </p:nvSpPr>
        <p:spPr/>
        <p:txBody>
          <a:bodyPr>
            <a:normAutofit/>
          </a:bodyPr>
          <a:lstStyle>
            <a:lvl1pPr marL="270018" marR="0" indent="-270018" algn="l" defTabSz="720048" rtl="0" eaLnBrk="1" fontAlgn="auto" latinLnBrk="0" hangingPunct="1">
              <a:lnSpc>
                <a:spcPct val="100000"/>
              </a:lnSpc>
              <a:spcBef>
                <a:spcPct val="20000"/>
              </a:spcBef>
              <a:spcAft>
                <a:spcPts val="0"/>
              </a:spcAft>
              <a:buClrTx/>
              <a:buSzTx/>
              <a:buFont typeface="Arial" pitchFamily="34" charset="0"/>
              <a:buChar char="•"/>
              <a:tabLst/>
              <a:defRPr sz="2000" b="1" kern="1200" spc="0" baseline="0">
                <a:solidFill>
                  <a:schemeClr val="accent5"/>
                </a:solidFill>
                <a:latin typeface="+mn-lt"/>
              </a:defRPr>
            </a:lvl1pPr>
          </a:lstStyle>
          <a:p>
            <a:pPr marL="270018" marR="0" lvl="0" indent="-270018" algn="l" defTabSz="720048" rtl="0" eaLnBrk="1" fontAlgn="auto" latinLnBrk="0" hangingPunct="1">
              <a:lnSpc>
                <a:spcPct val="100000"/>
              </a:lnSpc>
              <a:spcBef>
                <a:spcPct val="20000"/>
              </a:spcBef>
              <a:spcAft>
                <a:spcPts val="0"/>
              </a:spcAft>
              <a:buClrTx/>
              <a:buSzTx/>
              <a:buFont typeface="Arial" pitchFamily="34" charset="0"/>
              <a:buChar char="•"/>
              <a:tabLst/>
              <a:defRPr/>
            </a:pPr>
            <a:r>
              <a:rPr lang="en-US" smtClean="0"/>
              <a:t>Klik om de tekststijl van het model te bewerken</a:t>
            </a:r>
          </a:p>
          <a:p>
            <a:pPr marL="270018" marR="0" lvl="1" indent="-270018" algn="l" defTabSz="720048" rtl="0" eaLnBrk="1" fontAlgn="auto" latinLnBrk="0" hangingPunct="1">
              <a:lnSpc>
                <a:spcPct val="100000"/>
              </a:lnSpc>
              <a:spcBef>
                <a:spcPct val="20000"/>
              </a:spcBef>
              <a:spcAft>
                <a:spcPts val="0"/>
              </a:spcAft>
              <a:buClrTx/>
              <a:buSzTx/>
              <a:buFont typeface="Arial" pitchFamily="34" charset="0"/>
              <a:buChar char="•"/>
              <a:tabLst/>
              <a:defRPr/>
            </a:pPr>
            <a:r>
              <a:rPr lang="en-US" smtClean="0"/>
              <a:t>Tweede niveau</a:t>
            </a:r>
          </a:p>
          <a:p>
            <a:pPr marL="270018" marR="0" lvl="2" indent="-270018" algn="l" defTabSz="720048" rtl="0" eaLnBrk="1" fontAlgn="auto" latinLnBrk="0" hangingPunct="1">
              <a:lnSpc>
                <a:spcPct val="100000"/>
              </a:lnSpc>
              <a:spcBef>
                <a:spcPct val="20000"/>
              </a:spcBef>
              <a:spcAft>
                <a:spcPts val="0"/>
              </a:spcAft>
              <a:buClrTx/>
              <a:buSzTx/>
              <a:buFont typeface="Arial" pitchFamily="34" charset="0"/>
              <a:buChar char="•"/>
              <a:tabLst/>
              <a:defRPr/>
            </a:pPr>
            <a:r>
              <a:rPr lang="en-US" smtClean="0"/>
              <a:t>Derde niveau</a:t>
            </a:r>
          </a:p>
          <a:p>
            <a:pPr marL="270018" marR="0" lvl="3" indent="-270018" algn="l" defTabSz="720048" rtl="0" eaLnBrk="1" fontAlgn="auto" latinLnBrk="0" hangingPunct="1">
              <a:lnSpc>
                <a:spcPct val="100000"/>
              </a:lnSpc>
              <a:spcBef>
                <a:spcPct val="20000"/>
              </a:spcBef>
              <a:spcAft>
                <a:spcPts val="0"/>
              </a:spcAft>
              <a:buClrTx/>
              <a:buSzTx/>
              <a:buFont typeface="Arial" pitchFamily="34" charset="0"/>
              <a:buChar char="•"/>
              <a:tabLst/>
              <a:defRPr/>
            </a:pPr>
            <a:r>
              <a:rPr lang="en-US" smtClean="0"/>
              <a:t>Vierde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4098" name="Picture 2" descr="C:\Users\kvg\Desktop\STEC ppt4x3\banner.png"/>
          <p:cNvPicPr>
            <a:picLocks noChangeAspect="1" noChangeArrowheads="1"/>
          </p:cNvPicPr>
          <p:nvPr userDrawn="1"/>
        </p:nvPicPr>
        <p:blipFill>
          <a:blip r:embed="rId2" cstate="print"/>
          <a:srcRect/>
          <a:stretch>
            <a:fillRect/>
          </a:stretch>
        </p:blipFill>
        <p:spPr bwMode="auto">
          <a:xfrm>
            <a:off x="-1" y="1843082"/>
            <a:ext cx="7200902" cy="2178050"/>
          </a:xfrm>
          <a:prstGeom prst="rect">
            <a:avLst/>
          </a:prstGeom>
          <a:noFill/>
        </p:spPr>
      </p:pic>
      <p:sp>
        <p:nvSpPr>
          <p:cNvPr id="2" name="Titel 1"/>
          <p:cNvSpPr>
            <a:spLocks noGrp="1"/>
          </p:cNvSpPr>
          <p:nvPr>
            <p:ph type="title"/>
          </p:nvPr>
        </p:nvSpPr>
        <p:spPr>
          <a:xfrm>
            <a:off x="568823" y="1939558"/>
            <a:ext cx="6120766" cy="775044"/>
          </a:xfrm>
        </p:spPr>
        <p:txBody>
          <a:bodyPr anchor="t">
            <a:normAutofit/>
          </a:bodyPr>
          <a:lstStyle>
            <a:lvl1pPr algn="l">
              <a:defRPr sz="2600" b="0" cap="none">
                <a:solidFill>
                  <a:schemeClr val="bg1"/>
                </a:solidFill>
              </a:defRPr>
            </a:lvl1pPr>
          </a:lstStyle>
          <a:p>
            <a:r>
              <a:rPr lang="en-US" smtClean="0"/>
              <a:t>Titelstijl van model bewerken</a:t>
            </a:r>
            <a:endParaRPr lang="en-US" dirty="0"/>
          </a:p>
        </p:txBody>
      </p:sp>
      <p:sp>
        <p:nvSpPr>
          <p:cNvPr id="3" name="Tijdelijke aanduiding voor tekst 2"/>
          <p:cNvSpPr>
            <a:spLocks noGrp="1"/>
          </p:cNvSpPr>
          <p:nvPr>
            <p:ph type="body" idx="1"/>
          </p:nvPr>
        </p:nvSpPr>
        <p:spPr>
          <a:xfrm>
            <a:off x="568823" y="2898729"/>
            <a:ext cx="6120766" cy="793576"/>
          </a:xfrm>
        </p:spPr>
        <p:txBody>
          <a:bodyPr anchor="t"/>
          <a:lstStyle>
            <a:lvl1pPr marL="0" indent="0">
              <a:buNone/>
              <a:defRPr sz="1600">
                <a:solidFill>
                  <a:schemeClr val="bg1"/>
                </a:solidFill>
              </a:defRPr>
            </a:lvl1pPr>
            <a:lvl2pPr marL="360024" indent="0">
              <a:buNone/>
              <a:defRPr sz="1400">
                <a:solidFill>
                  <a:schemeClr val="tx1">
                    <a:tint val="75000"/>
                  </a:schemeClr>
                </a:solidFill>
              </a:defRPr>
            </a:lvl2pPr>
            <a:lvl3pPr marL="720048" indent="0">
              <a:buNone/>
              <a:defRPr sz="1200">
                <a:solidFill>
                  <a:schemeClr val="tx1">
                    <a:tint val="75000"/>
                  </a:schemeClr>
                </a:solidFill>
              </a:defRPr>
            </a:lvl3pPr>
            <a:lvl4pPr marL="1080074" indent="0">
              <a:buNone/>
              <a:defRPr sz="1000">
                <a:solidFill>
                  <a:schemeClr val="tx1">
                    <a:tint val="75000"/>
                  </a:schemeClr>
                </a:solidFill>
              </a:defRPr>
            </a:lvl4pPr>
            <a:lvl5pPr marL="1440098" indent="0">
              <a:buNone/>
              <a:defRPr sz="1000">
                <a:solidFill>
                  <a:schemeClr val="tx1">
                    <a:tint val="75000"/>
                  </a:schemeClr>
                </a:solidFill>
              </a:defRPr>
            </a:lvl5pPr>
            <a:lvl6pPr marL="1800122" indent="0">
              <a:buNone/>
              <a:defRPr sz="1000">
                <a:solidFill>
                  <a:schemeClr val="tx1">
                    <a:tint val="75000"/>
                  </a:schemeClr>
                </a:solidFill>
              </a:defRPr>
            </a:lvl6pPr>
            <a:lvl7pPr marL="2160146" indent="0">
              <a:buNone/>
              <a:defRPr sz="1000">
                <a:solidFill>
                  <a:schemeClr val="tx1">
                    <a:tint val="75000"/>
                  </a:schemeClr>
                </a:solidFill>
              </a:defRPr>
            </a:lvl7pPr>
            <a:lvl8pPr marL="2520170" indent="0">
              <a:buNone/>
              <a:defRPr sz="1000">
                <a:solidFill>
                  <a:schemeClr val="tx1">
                    <a:tint val="75000"/>
                  </a:schemeClr>
                </a:solidFill>
              </a:defRPr>
            </a:lvl8pPr>
            <a:lvl9pPr marL="2880196" indent="0">
              <a:buNone/>
              <a:defRPr sz="1000">
                <a:solidFill>
                  <a:schemeClr val="tx1">
                    <a:tint val="75000"/>
                  </a:schemeClr>
                </a:solidFill>
              </a:defRPr>
            </a:lvl9pPr>
          </a:lstStyle>
          <a:p>
            <a:pPr lvl="0"/>
            <a:r>
              <a:rPr lang="en-US" smtClean="0"/>
              <a:t>Klik om de tekststijl van het model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pagina">
    <p:spTree>
      <p:nvGrpSpPr>
        <p:cNvPr id="1" name=""/>
        <p:cNvGrpSpPr/>
        <p:nvPr/>
      </p:nvGrpSpPr>
      <p:grpSpPr>
        <a:xfrm>
          <a:off x="0" y="0"/>
          <a:ext cx="0" cy="0"/>
          <a:chOff x="0" y="0"/>
          <a:chExt cx="0" cy="0"/>
        </a:xfrm>
      </p:grpSpPr>
      <p:sp>
        <p:nvSpPr>
          <p:cNvPr id="2" name="Titel 1"/>
          <p:cNvSpPr>
            <a:spLocks noGrp="1"/>
          </p:cNvSpPr>
          <p:nvPr>
            <p:ph type="title"/>
          </p:nvPr>
        </p:nvSpPr>
        <p:spPr>
          <a:xfrm>
            <a:off x="562572" y="499887"/>
            <a:ext cx="6375820" cy="700252"/>
          </a:xfrm>
        </p:spPr>
        <p:txBody>
          <a:bodyPr/>
          <a:lstStyle/>
          <a:p>
            <a:r>
              <a:rPr lang="en-US" smtClean="0"/>
              <a:t>Titelstijl van model bewerken</a:t>
            </a:r>
            <a:endParaRPr lang="en-US" dirty="0"/>
          </a:p>
        </p:txBody>
      </p:sp>
      <p:sp>
        <p:nvSpPr>
          <p:cNvPr id="3" name="Tijdelijke aanduiding voor inhoud 2"/>
          <p:cNvSpPr>
            <a:spLocks noGrp="1"/>
          </p:cNvSpPr>
          <p:nvPr>
            <p:ph idx="1"/>
          </p:nvPr>
        </p:nvSpPr>
        <p:spPr>
          <a:xfrm>
            <a:off x="562572" y="1200139"/>
            <a:ext cx="6375820" cy="3398811"/>
          </a:xfrm>
        </p:spPr>
        <p:txBody>
          <a:bodyPr>
            <a:normAutofit/>
          </a:bodyPr>
          <a:lstStyle>
            <a:lvl1pPr marL="270018" marR="0" indent="-270018" algn="l" defTabSz="720048" rtl="0" eaLnBrk="1" fontAlgn="auto" latinLnBrk="0" hangingPunct="1">
              <a:lnSpc>
                <a:spcPct val="100000"/>
              </a:lnSpc>
              <a:spcBef>
                <a:spcPct val="20000"/>
              </a:spcBef>
              <a:spcAft>
                <a:spcPts val="0"/>
              </a:spcAft>
              <a:buClrTx/>
              <a:buSzTx/>
              <a:buFontTx/>
              <a:buNone/>
              <a:tabLst/>
              <a:defRPr sz="1400" b="0" kern="1200" spc="0" baseline="0">
                <a:solidFill>
                  <a:schemeClr val="tx1"/>
                </a:solidFill>
                <a:latin typeface="+mn-lt"/>
              </a:defRPr>
            </a:lvl1pPr>
          </a:lstStyle>
          <a:p>
            <a:pPr marL="270018" marR="0" lvl="0" indent="-270018" algn="l" defTabSz="720048" rtl="0" eaLnBrk="1" fontAlgn="auto" latinLnBrk="0" hangingPunct="1">
              <a:lnSpc>
                <a:spcPct val="100000"/>
              </a:lnSpc>
              <a:spcBef>
                <a:spcPct val="20000"/>
              </a:spcBef>
              <a:spcAft>
                <a:spcPts val="0"/>
              </a:spcAft>
              <a:buClrTx/>
              <a:buSzTx/>
              <a:buFont typeface="Arial" pitchFamily="34" charset="0"/>
              <a:buChar char="•"/>
              <a:tabLst/>
              <a:defRPr/>
            </a:pPr>
            <a:r>
              <a:rPr lang="en-US" smtClean="0"/>
              <a:t>Klik om de tekststijl van het model te bewerken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23723" y="518008"/>
            <a:ext cx="3012462" cy="4342895"/>
          </a:xfrm>
        </p:spPr>
        <p:txBody>
          <a:bodyPr/>
          <a:lstStyle>
            <a:lvl1pPr>
              <a:defRPr sz="26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Titel 1"/>
          <p:cNvSpPr>
            <a:spLocks noGrp="1"/>
          </p:cNvSpPr>
          <p:nvPr>
            <p:ph type="title"/>
          </p:nvPr>
        </p:nvSpPr>
        <p:spPr>
          <a:xfrm>
            <a:off x="562572" y="499887"/>
            <a:ext cx="3180754" cy="986004"/>
          </a:xfrm>
        </p:spPr>
        <p:txBody>
          <a:bodyPr/>
          <a:lstStyle/>
          <a:p>
            <a:r>
              <a:rPr lang="en-US" smtClean="0"/>
              <a:t>Titelstijl van model bewerken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411426" y="3780472"/>
            <a:ext cx="4320540" cy="446306"/>
          </a:xfrm>
        </p:spPr>
        <p:txBody>
          <a:bodyPr anchor="b"/>
          <a:lstStyle>
            <a:lvl1pPr algn="l">
              <a:defRPr sz="1600" b="1"/>
            </a:lvl1pPr>
          </a:lstStyle>
          <a:p>
            <a:r>
              <a:rPr lang="en-US" smtClean="0"/>
              <a:t>Titelstijl van model bewerken</a:t>
            </a:r>
            <a:endParaRPr lang="en-US"/>
          </a:p>
        </p:txBody>
      </p:sp>
      <p:sp>
        <p:nvSpPr>
          <p:cNvPr id="3" name="Tijdelijke aanduiding voor afbeelding 2"/>
          <p:cNvSpPr>
            <a:spLocks noGrp="1"/>
          </p:cNvSpPr>
          <p:nvPr>
            <p:ph type="pic" idx="1"/>
          </p:nvPr>
        </p:nvSpPr>
        <p:spPr>
          <a:xfrm>
            <a:off x="1411426" y="482563"/>
            <a:ext cx="4320540" cy="3240405"/>
          </a:xfrm>
        </p:spPr>
        <p:txBody>
          <a:bodyPr/>
          <a:lstStyle>
            <a:lvl1pPr marL="0" indent="0">
              <a:buNone/>
              <a:defRPr sz="2600"/>
            </a:lvl1pPr>
            <a:lvl2pPr marL="360024" indent="0">
              <a:buNone/>
              <a:defRPr sz="2200"/>
            </a:lvl2pPr>
            <a:lvl3pPr marL="720048" indent="0">
              <a:buNone/>
              <a:defRPr sz="1800"/>
            </a:lvl3pPr>
            <a:lvl4pPr marL="1080074" indent="0">
              <a:buNone/>
              <a:defRPr sz="1600"/>
            </a:lvl4pPr>
            <a:lvl5pPr marL="1440098" indent="0">
              <a:buNone/>
              <a:defRPr sz="1600"/>
            </a:lvl5pPr>
            <a:lvl6pPr marL="1800122" indent="0">
              <a:buNone/>
              <a:defRPr sz="1600"/>
            </a:lvl6pPr>
            <a:lvl7pPr marL="2160146" indent="0">
              <a:buNone/>
              <a:defRPr sz="1600"/>
            </a:lvl7pPr>
            <a:lvl8pPr marL="2520170" indent="0">
              <a:buNone/>
              <a:defRPr sz="1600"/>
            </a:lvl8pPr>
            <a:lvl9pPr marL="2880196" indent="0">
              <a:buNone/>
              <a:defRPr sz="1600"/>
            </a:lvl9pPr>
          </a:lstStyle>
          <a:p>
            <a:r>
              <a:rPr lang="en-US" smtClean="0"/>
              <a:t>Sleep de afbeelding naar de tijdelijke aanduiding of klik op het pictogram als u een afbeelding wilt toevoegen</a:t>
            </a:r>
            <a:endParaRPr lang="en-US" dirty="0"/>
          </a:p>
        </p:txBody>
      </p:sp>
      <p:sp>
        <p:nvSpPr>
          <p:cNvPr id="4" name="Tijdelijke aanduiding voor tekst 3"/>
          <p:cNvSpPr>
            <a:spLocks noGrp="1"/>
          </p:cNvSpPr>
          <p:nvPr>
            <p:ph type="body" sz="half" idx="2"/>
          </p:nvPr>
        </p:nvSpPr>
        <p:spPr>
          <a:xfrm>
            <a:off x="1411426" y="4226779"/>
            <a:ext cx="4320540" cy="633828"/>
          </a:xfrm>
        </p:spPr>
        <p:txBody>
          <a:bodyPr/>
          <a:lstStyle>
            <a:lvl1pPr marL="0" indent="0">
              <a:buNone/>
              <a:defRPr sz="1000"/>
            </a:lvl1pPr>
            <a:lvl2pPr marL="360024" indent="0">
              <a:buNone/>
              <a:defRPr sz="1000"/>
            </a:lvl2pPr>
            <a:lvl3pPr marL="720048" indent="0">
              <a:buNone/>
              <a:defRPr sz="800"/>
            </a:lvl3pPr>
            <a:lvl4pPr marL="1080074" indent="0">
              <a:buNone/>
              <a:defRPr sz="600"/>
            </a:lvl4pPr>
            <a:lvl5pPr marL="1440098" indent="0">
              <a:buNone/>
              <a:defRPr sz="600"/>
            </a:lvl5pPr>
            <a:lvl6pPr marL="1800122" indent="0">
              <a:buNone/>
              <a:defRPr sz="600"/>
            </a:lvl6pPr>
            <a:lvl7pPr marL="2160146" indent="0">
              <a:buNone/>
              <a:defRPr sz="600"/>
            </a:lvl7pPr>
            <a:lvl8pPr marL="2520170" indent="0">
              <a:buNone/>
              <a:defRPr sz="600"/>
            </a:lvl8pPr>
            <a:lvl9pPr marL="2880196" indent="0">
              <a:buNone/>
              <a:defRPr sz="600"/>
            </a:lvl9pPr>
          </a:lstStyle>
          <a:p>
            <a:pPr lvl="0"/>
            <a:r>
              <a:rPr lang="en-US" smtClean="0"/>
              <a:t>Klik om de tekststijl van het model te bewerken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2572" y="499887"/>
            <a:ext cx="6375820" cy="1149738"/>
          </a:xfrm>
          <a:prstGeom prst="rect">
            <a:avLst/>
          </a:prstGeom>
        </p:spPr>
        <p:txBody>
          <a:bodyPr vert="horz" lIns="72000" tIns="36000" rIns="72000" bIns="36000" rtlCol="0" anchor="t">
            <a:normAutofit/>
          </a:bodyPr>
          <a:lstStyle/>
          <a:p>
            <a:r>
              <a:rPr lang="nl-NL" dirty="0" smtClean="0"/>
              <a:t>Klik om de stijl te bewerken</a:t>
            </a:r>
            <a:endParaRPr lang="en-US" dirty="0"/>
          </a:p>
        </p:txBody>
      </p:sp>
      <p:sp>
        <p:nvSpPr>
          <p:cNvPr id="3" name="Tijdelijke aanduiding voor tekst 2"/>
          <p:cNvSpPr>
            <a:spLocks noGrp="1"/>
          </p:cNvSpPr>
          <p:nvPr>
            <p:ph type="body" idx="1"/>
          </p:nvPr>
        </p:nvSpPr>
        <p:spPr>
          <a:xfrm>
            <a:off x="562572" y="1699613"/>
            <a:ext cx="6375820" cy="2899337"/>
          </a:xfrm>
          <a:prstGeom prst="rect">
            <a:avLst/>
          </a:prstGeom>
        </p:spPr>
        <p:txBody>
          <a:bodyPr vert="horz" lIns="72000" tIns="36000" rIns="72000" bIns="3600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Tijdelijke aanduiding voor datum 3"/>
          <p:cNvSpPr>
            <a:spLocks noGrp="1"/>
          </p:cNvSpPr>
          <p:nvPr>
            <p:ph type="dt" sz="half" idx="2"/>
          </p:nvPr>
        </p:nvSpPr>
        <p:spPr>
          <a:xfrm>
            <a:off x="360047" y="5005627"/>
            <a:ext cx="1680210" cy="287536"/>
          </a:xfrm>
          <a:prstGeom prst="rect">
            <a:avLst/>
          </a:prstGeom>
        </p:spPr>
        <p:txBody>
          <a:bodyPr vert="horz" lIns="72000" tIns="36000" rIns="72000" bIns="36000" rtlCol="0" anchor="ctr"/>
          <a:lstStyle>
            <a:lvl1pPr algn="l">
              <a:defRPr sz="1000">
                <a:solidFill>
                  <a:schemeClr val="tx1">
                    <a:tint val="75000"/>
                  </a:schemeClr>
                </a:solidFill>
              </a:defRPr>
            </a:lvl1pPr>
          </a:lstStyle>
          <a:p>
            <a:endParaRPr lang="en-US" dirty="0"/>
          </a:p>
        </p:txBody>
      </p:sp>
      <p:sp>
        <p:nvSpPr>
          <p:cNvPr id="5" name="Tijdelijke aanduiding voor voettekst 4"/>
          <p:cNvSpPr>
            <a:spLocks noGrp="1"/>
          </p:cNvSpPr>
          <p:nvPr>
            <p:ph type="ftr" sz="quarter" idx="3"/>
          </p:nvPr>
        </p:nvSpPr>
        <p:spPr>
          <a:xfrm>
            <a:off x="2460308" y="5005627"/>
            <a:ext cx="2280284" cy="287536"/>
          </a:xfrm>
          <a:prstGeom prst="rect">
            <a:avLst/>
          </a:prstGeom>
        </p:spPr>
        <p:txBody>
          <a:bodyPr vert="horz" lIns="72000" tIns="36000" rIns="72000" bIns="36000" rtlCol="0" anchor="ctr"/>
          <a:lstStyle>
            <a:lvl1pPr algn="ctr">
              <a:defRPr sz="1000">
                <a:solidFill>
                  <a:schemeClr val="tx1">
                    <a:tint val="75000"/>
                  </a:schemeClr>
                </a:solidFill>
              </a:defRPr>
            </a:lvl1pPr>
          </a:lstStyle>
          <a:p>
            <a:endParaRPr lang="en-US" dirty="0"/>
          </a:p>
        </p:txBody>
      </p:sp>
      <p:sp>
        <p:nvSpPr>
          <p:cNvPr id="6" name="Tijdelijke aanduiding voor dianummer 5"/>
          <p:cNvSpPr>
            <a:spLocks noGrp="1"/>
          </p:cNvSpPr>
          <p:nvPr>
            <p:ph type="sldNum" sz="quarter" idx="4"/>
          </p:nvPr>
        </p:nvSpPr>
        <p:spPr>
          <a:xfrm>
            <a:off x="5160645" y="5005627"/>
            <a:ext cx="1680210" cy="287536"/>
          </a:xfrm>
          <a:prstGeom prst="rect">
            <a:avLst/>
          </a:prstGeom>
        </p:spPr>
        <p:txBody>
          <a:bodyPr vert="horz" lIns="72000" tIns="36000" rIns="72000" bIns="36000" rtlCol="0" anchor="ctr"/>
          <a:lstStyle>
            <a:lvl1pPr algn="r">
              <a:defRPr sz="1000">
                <a:solidFill>
                  <a:schemeClr val="tx1">
                    <a:tint val="75000"/>
                  </a:schemeClr>
                </a:solidFill>
              </a:defRPr>
            </a:lvl1pPr>
          </a:lstStyle>
          <a:p>
            <a:endParaRPr lang="en-US" dirty="0"/>
          </a:p>
        </p:txBody>
      </p:sp>
      <p:pic>
        <p:nvPicPr>
          <p:cNvPr id="3075" name="Picture 3" descr="C:\Users\kvg\Desktop\STEC ppt4x3\stippellijn.png"/>
          <p:cNvPicPr>
            <a:picLocks noChangeAspect="1" noChangeArrowheads="1"/>
          </p:cNvPicPr>
          <p:nvPr/>
        </p:nvPicPr>
        <p:blipFill>
          <a:blip r:embed="rId10" cstate="print"/>
          <a:srcRect t="-217500" b="-217500"/>
          <a:stretch>
            <a:fillRect/>
          </a:stretch>
        </p:blipFill>
        <p:spPr bwMode="auto">
          <a:xfrm>
            <a:off x="1" y="5148000"/>
            <a:ext cx="7200902" cy="152870"/>
          </a:xfrm>
          <a:prstGeom prst="rect">
            <a:avLst/>
          </a:prstGeom>
          <a:noFill/>
        </p:spPr>
      </p:pic>
      <p:pic>
        <p:nvPicPr>
          <p:cNvPr id="10" name="Picture 2" descr="\\psf\Home\Desktop\STEC ppt4x3\STEC_logo_zwart.emf"/>
          <p:cNvPicPr>
            <a:picLocks noChangeAspect="1" noChangeArrowheads="1"/>
          </p:cNvPicPr>
          <p:nvPr/>
        </p:nvPicPr>
        <p:blipFill>
          <a:blip r:embed="rId11" cstate="print"/>
          <a:srcRect/>
          <a:stretch>
            <a:fillRect/>
          </a:stretch>
        </p:blipFill>
        <p:spPr bwMode="auto">
          <a:xfrm>
            <a:off x="107999" y="108001"/>
            <a:ext cx="472657" cy="30632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4" r:id="rId5"/>
    <p:sldLayoutId id="2147483656" r:id="rId6"/>
    <p:sldLayoutId id="2147483657" r:id="rId7"/>
    <p:sldLayoutId id="2147483655" r:id="rId8"/>
  </p:sldLayoutIdLst>
  <p:txStyles>
    <p:titleStyle>
      <a:lvl1pPr algn="l" defTabSz="720048" rtl="0" eaLnBrk="1" latinLnBrk="0" hangingPunct="1">
        <a:spcBef>
          <a:spcPct val="0"/>
        </a:spcBef>
        <a:buNone/>
        <a:defRPr sz="2600" kern="1200">
          <a:solidFill>
            <a:schemeClr val="tx2"/>
          </a:solidFill>
          <a:latin typeface="+mj-lt"/>
          <a:ea typeface="+mj-ea"/>
          <a:cs typeface="+mj-cs"/>
        </a:defRPr>
      </a:lvl1pPr>
    </p:titleStyle>
    <p:bodyStyle>
      <a:lvl1pPr marL="270018" indent="-270018" algn="l" defTabSz="720048"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85040" indent="-225014" algn="l" defTabSz="720048"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900062" indent="-180012" algn="l" defTabSz="720048"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60086" indent="-180012" algn="l" defTabSz="720048"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110" indent="-180012" algn="l" defTabSz="720048"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134" indent="-180012" algn="l" defTabSz="720048"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158" indent="-180012" algn="l" defTabSz="720048"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184" indent="-180012" algn="l" defTabSz="720048"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208" indent="-180012" algn="l" defTabSz="720048"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20048" rtl="0" eaLnBrk="1" latinLnBrk="0" hangingPunct="1">
        <a:defRPr sz="1400" kern="1200">
          <a:solidFill>
            <a:schemeClr val="tx1"/>
          </a:solidFill>
          <a:latin typeface="+mn-lt"/>
          <a:ea typeface="+mn-ea"/>
          <a:cs typeface="+mn-cs"/>
        </a:defRPr>
      </a:lvl1pPr>
      <a:lvl2pPr marL="360024" algn="l" defTabSz="720048" rtl="0" eaLnBrk="1" latinLnBrk="0" hangingPunct="1">
        <a:defRPr sz="1400" kern="1200">
          <a:solidFill>
            <a:schemeClr val="tx1"/>
          </a:solidFill>
          <a:latin typeface="+mn-lt"/>
          <a:ea typeface="+mn-ea"/>
          <a:cs typeface="+mn-cs"/>
        </a:defRPr>
      </a:lvl2pPr>
      <a:lvl3pPr marL="720048" algn="l" defTabSz="720048" rtl="0" eaLnBrk="1" latinLnBrk="0" hangingPunct="1">
        <a:defRPr sz="1400" kern="1200">
          <a:solidFill>
            <a:schemeClr val="tx1"/>
          </a:solidFill>
          <a:latin typeface="+mn-lt"/>
          <a:ea typeface="+mn-ea"/>
          <a:cs typeface="+mn-cs"/>
        </a:defRPr>
      </a:lvl3pPr>
      <a:lvl4pPr marL="1080074" algn="l" defTabSz="720048" rtl="0" eaLnBrk="1" latinLnBrk="0" hangingPunct="1">
        <a:defRPr sz="1400" kern="1200">
          <a:solidFill>
            <a:schemeClr val="tx1"/>
          </a:solidFill>
          <a:latin typeface="+mn-lt"/>
          <a:ea typeface="+mn-ea"/>
          <a:cs typeface="+mn-cs"/>
        </a:defRPr>
      </a:lvl4pPr>
      <a:lvl5pPr marL="1440098" algn="l" defTabSz="720048" rtl="0" eaLnBrk="1" latinLnBrk="0" hangingPunct="1">
        <a:defRPr sz="1400" kern="1200">
          <a:solidFill>
            <a:schemeClr val="tx1"/>
          </a:solidFill>
          <a:latin typeface="+mn-lt"/>
          <a:ea typeface="+mn-ea"/>
          <a:cs typeface="+mn-cs"/>
        </a:defRPr>
      </a:lvl5pPr>
      <a:lvl6pPr marL="1800122" algn="l" defTabSz="720048" rtl="0" eaLnBrk="1" latinLnBrk="0" hangingPunct="1">
        <a:defRPr sz="1400" kern="1200">
          <a:solidFill>
            <a:schemeClr val="tx1"/>
          </a:solidFill>
          <a:latin typeface="+mn-lt"/>
          <a:ea typeface="+mn-ea"/>
          <a:cs typeface="+mn-cs"/>
        </a:defRPr>
      </a:lvl6pPr>
      <a:lvl7pPr marL="2160146" algn="l" defTabSz="720048" rtl="0" eaLnBrk="1" latinLnBrk="0" hangingPunct="1">
        <a:defRPr sz="1400" kern="1200">
          <a:solidFill>
            <a:schemeClr val="tx1"/>
          </a:solidFill>
          <a:latin typeface="+mn-lt"/>
          <a:ea typeface="+mn-ea"/>
          <a:cs typeface="+mn-cs"/>
        </a:defRPr>
      </a:lvl7pPr>
      <a:lvl8pPr marL="2520170" algn="l" defTabSz="720048" rtl="0" eaLnBrk="1" latinLnBrk="0" hangingPunct="1">
        <a:defRPr sz="1400" kern="1200">
          <a:solidFill>
            <a:schemeClr val="tx1"/>
          </a:solidFill>
          <a:latin typeface="+mn-lt"/>
          <a:ea typeface="+mn-ea"/>
          <a:cs typeface="+mn-cs"/>
        </a:defRPr>
      </a:lvl8pPr>
      <a:lvl9pPr marL="2880196" algn="l" defTabSz="72004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2.xml"/><Relationship Id="rId7" Type="http://schemas.openxmlformats.org/officeDocument/2006/relationships/image" Target="../media/image1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ladder.jpg"/>
          <p:cNvPicPr>
            <a:picLocks noChangeAspect="1"/>
          </p:cNvPicPr>
          <p:nvPr/>
        </p:nvPicPr>
        <p:blipFill>
          <a:blip r:embed="rId3" cstate="print"/>
          <a:stretch>
            <a:fillRect/>
          </a:stretch>
        </p:blipFill>
        <p:spPr>
          <a:xfrm>
            <a:off x="3168402" y="1332185"/>
            <a:ext cx="3874400" cy="2902060"/>
          </a:xfrm>
          <a:prstGeom prst="rect">
            <a:avLst/>
          </a:prstGeom>
        </p:spPr>
      </p:pic>
      <p:pic>
        <p:nvPicPr>
          <p:cNvPr id="2" name="Picture 2" descr="C:\Users\kvg\Desktop\STEC ppt4x3\dotnet.png"/>
          <p:cNvPicPr>
            <a:picLocks noChangeAspect="1" noChangeArrowheads="1"/>
          </p:cNvPicPr>
          <p:nvPr/>
        </p:nvPicPr>
        <p:blipFill>
          <a:blip r:embed="rId4" cstate="print"/>
          <a:srcRect/>
          <a:stretch>
            <a:fillRect/>
          </a:stretch>
        </p:blipFill>
        <p:spPr bwMode="auto">
          <a:xfrm>
            <a:off x="576114" y="1620217"/>
            <a:ext cx="4752976" cy="3057523"/>
          </a:xfrm>
          <a:prstGeom prst="rect">
            <a:avLst/>
          </a:prstGeom>
          <a:noFill/>
        </p:spPr>
      </p:pic>
      <p:sp>
        <p:nvSpPr>
          <p:cNvPr id="22" name="Tekstvak 21"/>
          <p:cNvSpPr txBox="1"/>
          <p:nvPr/>
        </p:nvSpPr>
        <p:spPr>
          <a:xfrm>
            <a:off x="432000" y="1634401"/>
            <a:ext cx="4968650" cy="2305232"/>
          </a:xfrm>
          <a:prstGeom prst="rect">
            <a:avLst/>
          </a:prstGeom>
          <a:noFill/>
        </p:spPr>
        <p:txBody>
          <a:bodyPr wrap="square" lIns="106669" tIns="53333" rIns="106669" bIns="53333" rtlCol="0">
            <a:spAutoFit/>
          </a:bodyPr>
          <a:lstStyle/>
          <a:p>
            <a:pPr>
              <a:lnSpc>
                <a:spcPct val="85000"/>
              </a:lnSpc>
            </a:pPr>
            <a:endParaRPr lang="en-US" sz="2800" dirty="0" smtClean="0">
              <a:solidFill>
                <a:schemeClr val="bg2"/>
              </a:solidFill>
              <a:latin typeface="+mj-lt"/>
            </a:endParaRPr>
          </a:p>
          <a:p>
            <a:pPr>
              <a:lnSpc>
                <a:spcPct val="85000"/>
              </a:lnSpc>
            </a:pPr>
            <a:r>
              <a:rPr lang="nl-NL" sz="2800" dirty="0" smtClean="0">
                <a:solidFill>
                  <a:schemeClr val="bg2"/>
                </a:solidFill>
                <a:latin typeface="+mj-lt"/>
              </a:rPr>
              <a:t>Ladder voor </a:t>
            </a:r>
          </a:p>
          <a:p>
            <a:pPr>
              <a:lnSpc>
                <a:spcPct val="85000"/>
              </a:lnSpc>
            </a:pPr>
            <a:r>
              <a:rPr lang="nl-NL" sz="2800" dirty="0" smtClean="0">
                <a:solidFill>
                  <a:schemeClr val="bg2"/>
                </a:solidFill>
                <a:latin typeface="+mj-lt"/>
              </a:rPr>
              <a:t>Duurzame </a:t>
            </a:r>
          </a:p>
          <a:p>
            <a:pPr>
              <a:lnSpc>
                <a:spcPct val="85000"/>
              </a:lnSpc>
            </a:pPr>
            <a:r>
              <a:rPr lang="nl-NL" sz="2800" smtClean="0">
                <a:solidFill>
                  <a:schemeClr val="bg2"/>
                </a:solidFill>
                <a:latin typeface="+mj-lt"/>
              </a:rPr>
              <a:t>Verstedelijking</a:t>
            </a:r>
            <a:endParaRPr lang="nl-NL" sz="1600" dirty="0" smtClean="0">
              <a:solidFill>
                <a:schemeClr val="bg2"/>
              </a:solidFill>
              <a:latin typeface="+mj-lt"/>
            </a:endParaRPr>
          </a:p>
          <a:p>
            <a:pPr>
              <a:lnSpc>
                <a:spcPct val="85000"/>
              </a:lnSpc>
            </a:pPr>
            <a:endParaRPr lang="en-US" sz="2800" b="1" dirty="0" smtClean="0">
              <a:solidFill>
                <a:schemeClr val="bg2"/>
              </a:solidFill>
              <a:latin typeface="+mj-lt"/>
            </a:endParaRPr>
          </a:p>
          <a:p>
            <a:pPr>
              <a:lnSpc>
                <a:spcPct val="85000"/>
              </a:lnSpc>
            </a:pPr>
            <a:endParaRPr lang="en-US" sz="2800" dirty="0" smtClean="0">
              <a:solidFill>
                <a:schemeClr val="bg2"/>
              </a:solidFill>
              <a:latin typeface="+mj-lt"/>
            </a:endParaRPr>
          </a:p>
        </p:txBody>
      </p:sp>
      <p:pic>
        <p:nvPicPr>
          <p:cNvPr id="12" name="Picture 5" descr="\\psf\Home\Desktop\STEC ppt4x3\dots.png"/>
          <p:cNvPicPr>
            <a:picLocks noChangeAspect="1" noChangeArrowheads="1"/>
          </p:cNvPicPr>
          <p:nvPr/>
        </p:nvPicPr>
        <p:blipFill>
          <a:blip r:embed="rId5" cstate="print"/>
          <a:srcRect/>
          <a:stretch>
            <a:fillRect/>
          </a:stretch>
        </p:blipFill>
        <p:spPr bwMode="auto">
          <a:xfrm>
            <a:off x="900" y="3986221"/>
            <a:ext cx="7200000" cy="3546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normAutofit/>
          </a:bodyPr>
          <a:lstStyle/>
          <a:p>
            <a:r>
              <a:rPr lang="nl-NL" dirty="0" smtClean="0"/>
              <a:t>Inspiratie: Kop NH anticipeert </a:t>
            </a:r>
          </a:p>
        </p:txBody>
      </p:sp>
      <p:pic>
        <p:nvPicPr>
          <p:cNvPr id="1026" name="Picture 2"/>
          <p:cNvPicPr>
            <a:picLocks noChangeAspect="1" noChangeArrowheads="1"/>
          </p:cNvPicPr>
          <p:nvPr/>
        </p:nvPicPr>
        <p:blipFill>
          <a:blip r:embed="rId2" cstate="print"/>
          <a:srcRect l="4607" t="31095" r="41957" b="12474"/>
          <a:stretch>
            <a:fillRect/>
          </a:stretch>
        </p:blipFill>
        <p:spPr bwMode="auto">
          <a:xfrm>
            <a:off x="438723" y="983308"/>
            <a:ext cx="4941567" cy="4174772"/>
          </a:xfrm>
          <a:prstGeom prst="rect">
            <a:avLst/>
          </a:prstGeom>
          <a:noFill/>
          <a:ln w="9525">
            <a:noFill/>
            <a:miter lim="800000"/>
            <a:headEnd/>
            <a:tailEnd/>
          </a:ln>
        </p:spPr>
      </p:pic>
      <p:sp>
        <p:nvSpPr>
          <p:cNvPr id="2" name="Ovaal 1"/>
          <p:cNvSpPr/>
          <p:nvPr/>
        </p:nvSpPr>
        <p:spPr>
          <a:xfrm>
            <a:off x="3312418" y="2978609"/>
            <a:ext cx="477722" cy="115734"/>
          </a:xfrm>
          <a:prstGeom prst="ellipse">
            <a:avLst/>
          </a:prstGeom>
          <a:noFill/>
          <a:ln w="1905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Ovaal 7"/>
          <p:cNvSpPr/>
          <p:nvPr/>
        </p:nvSpPr>
        <p:spPr>
          <a:xfrm>
            <a:off x="2061687" y="4242478"/>
            <a:ext cx="477722" cy="115734"/>
          </a:xfrm>
          <a:prstGeom prst="ellipse">
            <a:avLst/>
          </a:prstGeom>
          <a:noFill/>
          <a:ln w="1905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818964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Kwaliteit plannen samen beoordelen (niet alleen ‘aantallen’): hard wordt zacht, zacht hard</a:t>
            </a:r>
            <a:endParaRPr lang="nl-NL" dirty="0"/>
          </a:p>
        </p:txBody>
      </p:sp>
      <p:graphicFrame>
        <p:nvGraphicFramePr>
          <p:cNvPr id="5" name="Grafiek 4"/>
          <p:cNvGraphicFramePr/>
          <p:nvPr>
            <p:extLst>
              <p:ext uri="{D42A27DB-BD31-4B8C-83A1-F6EECF244321}">
                <p14:modId xmlns:p14="http://schemas.microsoft.com/office/powerpoint/2010/main" val="2865483069"/>
              </p:ext>
            </p:extLst>
          </p:nvPr>
        </p:nvGraphicFramePr>
        <p:xfrm>
          <a:off x="720130" y="1849743"/>
          <a:ext cx="5256584" cy="27514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3024386" y="1548209"/>
            <a:ext cx="670568" cy="290849"/>
          </a:xfrm>
          <a:prstGeom prst="rect">
            <a:avLst/>
          </a:prstGeom>
          <a:noFill/>
        </p:spPr>
        <p:txBody>
          <a:bodyPr wrap="none" lIns="72009" tIns="36005" rIns="72009" bIns="36005" rtlCol="0">
            <a:spAutoFit/>
          </a:bodyPr>
          <a:lstStyle/>
          <a:p>
            <a:r>
              <a:rPr lang="nl-NL" dirty="0" smtClean="0"/>
              <a:t>locatie</a:t>
            </a:r>
            <a:endParaRPr lang="nl-NL" dirty="0"/>
          </a:p>
        </p:txBody>
      </p:sp>
      <p:sp>
        <p:nvSpPr>
          <p:cNvPr id="7" name="Tekstvak 6"/>
          <p:cNvSpPr txBox="1"/>
          <p:nvPr/>
        </p:nvSpPr>
        <p:spPr>
          <a:xfrm>
            <a:off x="5832698" y="2916361"/>
            <a:ext cx="751359" cy="290849"/>
          </a:xfrm>
          <a:prstGeom prst="rect">
            <a:avLst/>
          </a:prstGeom>
          <a:noFill/>
        </p:spPr>
        <p:txBody>
          <a:bodyPr wrap="none" lIns="72009" tIns="36005" rIns="72009" bIns="36005" rtlCol="0">
            <a:spAutoFit/>
          </a:bodyPr>
          <a:lstStyle/>
          <a:p>
            <a:r>
              <a:rPr lang="nl-NL" dirty="0" smtClean="0"/>
              <a:t>product</a:t>
            </a:r>
            <a:endParaRPr lang="nl-NL" dirty="0"/>
          </a:p>
        </p:txBody>
      </p:sp>
      <p:sp>
        <p:nvSpPr>
          <p:cNvPr id="8" name="Rechthoek 7"/>
          <p:cNvSpPr/>
          <p:nvPr/>
        </p:nvSpPr>
        <p:spPr bwMode="auto">
          <a:xfrm>
            <a:off x="1128529" y="1956854"/>
            <a:ext cx="2232000" cy="1247539"/>
          </a:xfrm>
          <a:prstGeom prst="rect">
            <a:avLst/>
          </a:prstGeom>
          <a:solidFill>
            <a:srgbClr val="FFFF00">
              <a:alpha val="56000"/>
            </a:srgbClr>
          </a:solidFill>
          <a:ln w="9525" cap="flat" cmpd="sng" algn="ctr">
            <a:solidFill>
              <a:schemeClr val="tx1"/>
            </a:solidFill>
            <a:prstDash val="solid"/>
            <a:round/>
            <a:headEnd type="none" w="med" len="med"/>
            <a:tailEnd type="none" w="med" len="med"/>
          </a:ln>
          <a:effectLst/>
        </p:spPr>
        <p:txBody>
          <a:bodyPr vert="horz" wrap="square" lIns="72009" tIns="36005" rIns="72009" bIns="36005" numCol="1" rtlCol="0" anchor="t" anchorCtr="0" compatLnSpc="1">
            <a:prstTxWarp prst="textNoShape">
              <a:avLst/>
            </a:prstTxWarp>
          </a:bodyPr>
          <a:lstStyle/>
          <a:p>
            <a:pPr lvl="0" eaLnBrk="0" hangingPunct="0"/>
            <a:endParaRPr lang="nl-NL" dirty="0" smtClean="0">
              <a:solidFill>
                <a:srgbClr val="000000"/>
              </a:solidFill>
            </a:endParaRPr>
          </a:p>
          <a:p>
            <a:pPr lvl="0" eaLnBrk="0" hangingPunct="0"/>
            <a:r>
              <a:rPr lang="nl-NL" dirty="0" smtClean="0">
                <a:solidFill>
                  <a:srgbClr val="000000"/>
                </a:solidFill>
              </a:rPr>
              <a:t>2.175 woningen</a:t>
            </a:r>
          </a:p>
          <a:p>
            <a:pPr lvl="0" eaLnBrk="0" hangingPunct="0">
              <a:buFont typeface="Arial" pitchFamily="34" charset="0"/>
              <a:buChar char="•"/>
            </a:pPr>
            <a:r>
              <a:rPr lang="nl-NL" sz="900" dirty="0" smtClean="0">
                <a:solidFill>
                  <a:srgbClr val="000000"/>
                </a:solidFill>
              </a:rPr>
              <a:t>1.625 met contract, geen beleid</a:t>
            </a:r>
          </a:p>
          <a:p>
            <a:pPr lvl="0" eaLnBrk="0" hangingPunct="0">
              <a:buFont typeface="Arial" pitchFamily="34" charset="0"/>
              <a:buChar char="•"/>
            </a:pPr>
            <a:r>
              <a:rPr lang="nl-NL" sz="900" dirty="0" smtClean="0">
                <a:solidFill>
                  <a:srgbClr val="000000"/>
                </a:solidFill>
              </a:rPr>
              <a:t>532 geen contract en geen beleid</a:t>
            </a:r>
          </a:p>
          <a:p>
            <a:pPr lvl="0" eaLnBrk="0" hangingPunct="0">
              <a:buFont typeface="Arial" pitchFamily="34" charset="0"/>
              <a:buChar char="•"/>
            </a:pPr>
            <a:r>
              <a:rPr lang="nl-NL" sz="900" dirty="0" smtClean="0">
                <a:solidFill>
                  <a:srgbClr val="000000"/>
                </a:solidFill>
              </a:rPr>
              <a:t> 6 met contract en beleid</a:t>
            </a:r>
          </a:p>
          <a:p>
            <a:pPr lvl="0" eaLnBrk="0" hangingPunct="0">
              <a:buFont typeface="Arial" pitchFamily="34" charset="0"/>
              <a:buChar char="•"/>
            </a:pPr>
            <a:r>
              <a:rPr lang="nl-NL" sz="900" dirty="0" smtClean="0">
                <a:solidFill>
                  <a:srgbClr val="000000"/>
                </a:solidFill>
              </a:rPr>
              <a:t> 12 geen contract wel beleid</a:t>
            </a:r>
          </a:p>
        </p:txBody>
      </p:sp>
      <p:sp>
        <p:nvSpPr>
          <p:cNvPr id="9" name="Rechthoek 8"/>
          <p:cNvSpPr/>
          <p:nvPr/>
        </p:nvSpPr>
        <p:spPr bwMode="auto">
          <a:xfrm>
            <a:off x="3363724" y="1956854"/>
            <a:ext cx="2324958" cy="1247539"/>
          </a:xfrm>
          <a:prstGeom prst="rect">
            <a:avLst/>
          </a:prstGeom>
          <a:solidFill>
            <a:srgbClr val="92D050">
              <a:alpha val="56000"/>
            </a:srgbClr>
          </a:solidFill>
          <a:ln w="9525" cap="flat" cmpd="sng" algn="ctr">
            <a:solidFill>
              <a:schemeClr val="tx1"/>
            </a:solidFill>
            <a:prstDash val="solid"/>
            <a:round/>
            <a:headEnd type="none" w="med" len="med"/>
            <a:tailEnd type="none" w="med" len="med"/>
          </a:ln>
          <a:effectLst/>
        </p:spPr>
        <p:txBody>
          <a:bodyPr vert="horz" wrap="square" lIns="72009" tIns="36005" rIns="72009" bIns="36005" numCol="1" rtlCol="0" anchor="t" anchorCtr="0" compatLnSpc="1">
            <a:prstTxWarp prst="textNoShape">
              <a:avLst/>
            </a:prstTxWarp>
          </a:bodyPr>
          <a:lstStyle/>
          <a:p>
            <a:pPr defTabSz="720090" eaLnBrk="0" fontAlgn="base" hangingPunct="0">
              <a:spcBef>
                <a:spcPct val="0"/>
              </a:spcBef>
              <a:spcAft>
                <a:spcPct val="0"/>
              </a:spcAft>
            </a:pPr>
            <a:endParaRPr lang="nl-NL" dirty="0" smtClean="0">
              <a:ea typeface="ＭＳ Ｐゴシック" pitchFamily="34" charset="-128"/>
            </a:endParaRPr>
          </a:p>
          <a:p>
            <a:pPr defTabSz="720090" eaLnBrk="0" fontAlgn="base" hangingPunct="0">
              <a:spcBef>
                <a:spcPct val="0"/>
              </a:spcBef>
              <a:spcAft>
                <a:spcPct val="0"/>
              </a:spcAft>
            </a:pPr>
            <a:r>
              <a:rPr lang="nl-NL" dirty="0" smtClean="0">
                <a:ea typeface="ＭＳ Ｐゴシック" pitchFamily="34" charset="-128"/>
              </a:rPr>
              <a:t>978 woningen</a:t>
            </a:r>
          </a:p>
          <a:p>
            <a:pPr defTabSz="720090" eaLnBrk="0" fontAlgn="base" hangingPunct="0">
              <a:spcBef>
                <a:spcPct val="0"/>
              </a:spcBef>
              <a:spcAft>
                <a:spcPct val="0"/>
              </a:spcAft>
              <a:buFont typeface="Arial" pitchFamily="34" charset="0"/>
              <a:buChar char="•"/>
            </a:pPr>
            <a:r>
              <a:rPr lang="nl-NL" sz="900" dirty="0" smtClean="0"/>
              <a:t>758 met contract, geen beleid</a:t>
            </a:r>
          </a:p>
          <a:p>
            <a:pPr defTabSz="720090" eaLnBrk="0" fontAlgn="base" hangingPunct="0">
              <a:spcBef>
                <a:spcPct val="0"/>
              </a:spcBef>
              <a:spcAft>
                <a:spcPct val="0"/>
              </a:spcAft>
              <a:buFont typeface="Arial" pitchFamily="34" charset="0"/>
              <a:buChar char="•"/>
            </a:pPr>
            <a:r>
              <a:rPr lang="nl-NL" sz="900" dirty="0" smtClean="0">
                <a:ea typeface="ＭＳ Ｐゴシック" pitchFamily="34" charset="-128"/>
              </a:rPr>
              <a:t>120 geen contract en geen beleid</a:t>
            </a:r>
          </a:p>
          <a:p>
            <a:pPr defTabSz="720090" eaLnBrk="0" fontAlgn="base" hangingPunct="0">
              <a:spcBef>
                <a:spcPct val="0"/>
              </a:spcBef>
              <a:spcAft>
                <a:spcPct val="0"/>
              </a:spcAft>
              <a:buFont typeface="Arial" pitchFamily="34" charset="0"/>
              <a:buChar char="•"/>
            </a:pPr>
            <a:r>
              <a:rPr lang="nl-NL" sz="900" dirty="0" smtClean="0"/>
              <a:t> 0 met contract en beleid</a:t>
            </a:r>
          </a:p>
          <a:p>
            <a:pPr defTabSz="720090" eaLnBrk="0" fontAlgn="base" hangingPunct="0">
              <a:spcBef>
                <a:spcPct val="0"/>
              </a:spcBef>
              <a:spcAft>
                <a:spcPct val="0"/>
              </a:spcAft>
              <a:buFont typeface="Arial" pitchFamily="34" charset="0"/>
              <a:buChar char="•"/>
            </a:pPr>
            <a:r>
              <a:rPr lang="nl-NL" sz="900" dirty="0" smtClean="0"/>
              <a:t> 100 zonder contract met beleid</a:t>
            </a:r>
            <a:endParaRPr lang="nl-NL" sz="900" dirty="0" smtClean="0">
              <a:ea typeface="ＭＳ Ｐゴシック" pitchFamily="34" charset="-128"/>
            </a:endParaRPr>
          </a:p>
        </p:txBody>
      </p:sp>
    </p:spTree>
    <p:extLst>
      <p:ext uri="{BB962C8B-B14F-4D97-AF65-F5344CB8AC3E}">
        <p14:creationId xmlns:p14="http://schemas.microsoft.com/office/powerpoint/2010/main" val="2183630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t>Inspiratie: MKBA regio West-Brabant: kiezen is minder verliezen</a:t>
            </a:r>
            <a:endParaRPr lang="nl-NL" sz="2400" dirty="0"/>
          </a:p>
        </p:txBody>
      </p:sp>
      <p:sp>
        <p:nvSpPr>
          <p:cNvPr id="3" name="Tijdelijke aanduiding voor inhoud 2"/>
          <p:cNvSpPr>
            <a:spLocks noGrp="1"/>
          </p:cNvSpPr>
          <p:nvPr>
            <p:ph idx="1"/>
          </p:nvPr>
        </p:nvSpPr>
        <p:spPr>
          <a:xfrm>
            <a:off x="562572" y="1200139"/>
            <a:ext cx="6206230" cy="3372405"/>
          </a:xfrm>
        </p:spPr>
        <p:txBody>
          <a:bodyPr>
            <a:normAutofit/>
          </a:bodyPr>
          <a:lstStyle/>
          <a:p>
            <a:pPr>
              <a:lnSpc>
                <a:spcPct val="110000"/>
              </a:lnSpc>
              <a:buFont typeface="Arial" pitchFamily="34" charset="0"/>
              <a:buChar char="•"/>
            </a:pPr>
            <a:endParaRPr lang="nl-NL" dirty="0" smtClean="0"/>
          </a:p>
          <a:p>
            <a:pPr>
              <a:lnSpc>
                <a:spcPct val="110000"/>
              </a:lnSpc>
              <a:buFont typeface="Arial" pitchFamily="34" charset="0"/>
              <a:buChar char="•"/>
            </a:pPr>
            <a:endParaRPr lang="nl-NL" dirty="0" smtClean="0"/>
          </a:p>
          <a:p>
            <a:pPr>
              <a:lnSpc>
                <a:spcPct val="110000"/>
              </a:lnSpc>
              <a:buFont typeface="Arial" pitchFamily="34" charset="0"/>
              <a:buChar char="•"/>
            </a:pPr>
            <a:endParaRPr lang="nl-NL" dirty="0" smtClean="0"/>
          </a:p>
          <a:p>
            <a:pPr>
              <a:lnSpc>
                <a:spcPct val="110000"/>
              </a:lnSpc>
              <a:buFont typeface="Arial" pitchFamily="34" charset="0"/>
              <a:buChar char="•"/>
            </a:pPr>
            <a:endParaRPr lang="nl-NL" dirty="0" smtClean="0"/>
          </a:p>
          <a:p>
            <a:pPr>
              <a:lnSpc>
                <a:spcPct val="110000"/>
              </a:lnSpc>
              <a:buFont typeface="Arial" pitchFamily="34" charset="0"/>
              <a:buChar char="•"/>
            </a:pPr>
            <a:endParaRPr lang="nl-NL" dirty="0" smtClean="0"/>
          </a:p>
        </p:txBody>
      </p:sp>
      <p:sp>
        <p:nvSpPr>
          <p:cNvPr id="9" name="Tijdelijke aanduiding voor inhoud 2"/>
          <p:cNvSpPr txBox="1">
            <a:spLocks/>
          </p:cNvSpPr>
          <p:nvPr/>
        </p:nvSpPr>
        <p:spPr>
          <a:xfrm>
            <a:off x="562572" y="1200139"/>
            <a:ext cx="6206230" cy="3372405"/>
          </a:xfrm>
          <a:prstGeom prst="rect">
            <a:avLst/>
          </a:prstGeom>
        </p:spPr>
        <p:txBody>
          <a:bodyPr vert="horz" lIns="72000" tIns="36000" rIns="72000" bIns="36000" rtlCol="0">
            <a:normAutofit/>
          </a:bodyPr>
          <a:lstStyle/>
          <a:p>
            <a:pPr marL="270018" marR="0" lvl="0" indent="-270018" algn="l" defTabSz="720048" rtl="0" eaLnBrk="1" fontAlgn="auto" latinLnBrk="0" hangingPunct="1">
              <a:lnSpc>
                <a:spcPct val="11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smtClean="0">
              <a:ln>
                <a:noFill/>
              </a:ln>
              <a:solidFill>
                <a:schemeClr val="tx1"/>
              </a:solidFill>
              <a:effectLst/>
              <a:uLnTx/>
              <a:uFillTx/>
              <a:latin typeface="+mn-lt"/>
              <a:ea typeface="+mn-ea"/>
              <a:cs typeface="+mn-cs"/>
            </a:endParaRPr>
          </a:p>
          <a:p>
            <a:pPr marL="270018" marR="0" lvl="0" indent="-270018" algn="l" defTabSz="720048" rtl="0" eaLnBrk="1" fontAlgn="auto" latinLnBrk="0" hangingPunct="1">
              <a:lnSpc>
                <a:spcPct val="11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smtClean="0">
              <a:ln>
                <a:noFill/>
              </a:ln>
              <a:solidFill>
                <a:schemeClr val="tx1"/>
              </a:solidFill>
              <a:effectLst/>
              <a:uLnTx/>
              <a:uFillTx/>
              <a:latin typeface="+mn-lt"/>
              <a:ea typeface="+mn-ea"/>
              <a:cs typeface="+mn-cs"/>
            </a:endParaRPr>
          </a:p>
          <a:p>
            <a:pPr marL="270018" marR="0" lvl="0" indent="-270018" algn="l" defTabSz="720048" rtl="0" eaLnBrk="1" fontAlgn="auto" latinLnBrk="0" hangingPunct="1">
              <a:lnSpc>
                <a:spcPct val="11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smtClean="0">
              <a:ln>
                <a:noFill/>
              </a:ln>
              <a:solidFill>
                <a:schemeClr val="tx1"/>
              </a:solidFill>
              <a:effectLst/>
              <a:uLnTx/>
              <a:uFillTx/>
              <a:latin typeface="+mn-lt"/>
              <a:ea typeface="+mn-ea"/>
              <a:cs typeface="+mn-cs"/>
            </a:endParaRPr>
          </a:p>
          <a:p>
            <a:pPr marL="270018" marR="0" lvl="0" indent="-270018" algn="l" defTabSz="720048" rtl="0" eaLnBrk="1" fontAlgn="auto" latinLnBrk="0" hangingPunct="1">
              <a:lnSpc>
                <a:spcPct val="11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smtClean="0">
              <a:ln>
                <a:noFill/>
              </a:ln>
              <a:solidFill>
                <a:schemeClr val="tx1"/>
              </a:solidFill>
              <a:effectLst/>
              <a:uLnTx/>
              <a:uFillTx/>
              <a:latin typeface="+mn-lt"/>
              <a:ea typeface="+mn-ea"/>
              <a:cs typeface="+mn-cs"/>
            </a:endParaRPr>
          </a:p>
          <a:p>
            <a:pPr marL="270018" marR="0" lvl="0" indent="-270018" algn="l" defTabSz="720048" rtl="0" eaLnBrk="1" fontAlgn="auto" latinLnBrk="0" hangingPunct="1">
              <a:lnSpc>
                <a:spcPct val="11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0" name="Diagram 9"/>
          <p:cNvGraphicFramePr/>
          <p:nvPr/>
        </p:nvGraphicFramePr>
        <p:xfrm>
          <a:off x="419100" y="1332185"/>
          <a:ext cx="6061670"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achebekje 10"/>
          <p:cNvSpPr/>
          <p:nvPr/>
        </p:nvSpPr>
        <p:spPr>
          <a:xfrm>
            <a:off x="5760690" y="3996481"/>
            <a:ext cx="914400" cy="914400"/>
          </a:xfrm>
          <a:prstGeom prst="smileyFac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Lachebekje 11"/>
          <p:cNvSpPr/>
          <p:nvPr/>
        </p:nvSpPr>
        <p:spPr>
          <a:xfrm>
            <a:off x="5760690" y="2772345"/>
            <a:ext cx="914400" cy="914400"/>
          </a:xfrm>
          <a:prstGeom prst="smileyFace">
            <a:avLst>
              <a:gd name="adj" fmla="val -564"/>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Lachebekje 12"/>
          <p:cNvSpPr/>
          <p:nvPr/>
        </p:nvSpPr>
        <p:spPr>
          <a:xfrm>
            <a:off x="5760690" y="1476201"/>
            <a:ext cx="914400" cy="914400"/>
          </a:xfrm>
          <a:prstGeom prst="smileyFace">
            <a:avLst>
              <a:gd name="adj" fmla="val -4653"/>
            </a:avLst>
          </a:prstGeom>
          <a:solidFill>
            <a:srgbClr val="FF0000"/>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16793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€ 1 miljard op spel</a:t>
            </a:r>
            <a:endParaRPr lang="nl-NL" dirty="0"/>
          </a:p>
        </p:txBody>
      </p:sp>
      <p:sp>
        <p:nvSpPr>
          <p:cNvPr id="3" name="Tijdelijke aanduiding voor inhoud 2"/>
          <p:cNvSpPr>
            <a:spLocks noGrp="1"/>
          </p:cNvSpPr>
          <p:nvPr>
            <p:ph idx="1"/>
          </p:nvPr>
        </p:nvSpPr>
        <p:spPr/>
        <p:txBody>
          <a:bodyPr/>
          <a:lstStyle/>
          <a:p>
            <a:endParaRPr lang="nl-NL" smtClean="0"/>
          </a:p>
          <a:p>
            <a:endParaRPr lang="nl-NL" smtClean="0"/>
          </a:p>
          <a:p>
            <a:endParaRPr lang="nl-NL" smtClean="0"/>
          </a:p>
          <a:p>
            <a:endParaRPr lang="nl-NL" smtClean="0"/>
          </a:p>
          <a:p>
            <a:endParaRPr lang="nl-NL" dirty="0" smtClean="0"/>
          </a:p>
        </p:txBody>
      </p:sp>
      <p:sp>
        <p:nvSpPr>
          <p:cNvPr id="9" name="Tijdelijke aanduiding voor inhoud 2"/>
          <p:cNvSpPr txBox="1">
            <a:spLocks/>
          </p:cNvSpPr>
          <p:nvPr/>
        </p:nvSpPr>
        <p:spPr>
          <a:xfrm>
            <a:off x="562572" y="1200139"/>
            <a:ext cx="6206230" cy="3372405"/>
          </a:xfrm>
          <a:prstGeom prst="rect">
            <a:avLst/>
          </a:prstGeom>
        </p:spPr>
        <p:txBody>
          <a:bodyPr vert="horz" lIns="72000" tIns="36000" rIns="72000" bIns="36000" rtlCol="0">
            <a:normAutofit/>
          </a:bodyPr>
          <a:lstStyle/>
          <a:p>
            <a:pPr marL="270018" marR="0" lvl="0" indent="-270018" algn="l" defTabSz="720048" rtl="0" eaLnBrk="1" fontAlgn="auto" latinLnBrk="0" hangingPunct="1">
              <a:lnSpc>
                <a:spcPct val="11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smtClean="0">
              <a:ln>
                <a:noFill/>
              </a:ln>
              <a:solidFill>
                <a:schemeClr val="tx1"/>
              </a:solidFill>
              <a:effectLst/>
              <a:uLnTx/>
              <a:uFillTx/>
              <a:latin typeface="+mn-lt"/>
              <a:ea typeface="+mn-ea"/>
              <a:cs typeface="+mn-cs"/>
            </a:endParaRPr>
          </a:p>
          <a:p>
            <a:pPr marL="270018" marR="0" lvl="0" indent="-270018" algn="l" defTabSz="720048" rtl="0" eaLnBrk="1" fontAlgn="auto" latinLnBrk="0" hangingPunct="1">
              <a:lnSpc>
                <a:spcPct val="11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smtClean="0">
              <a:ln>
                <a:noFill/>
              </a:ln>
              <a:solidFill>
                <a:schemeClr val="tx1"/>
              </a:solidFill>
              <a:effectLst/>
              <a:uLnTx/>
              <a:uFillTx/>
              <a:latin typeface="+mn-lt"/>
              <a:ea typeface="+mn-ea"/>
              <a:cs typeface="+mn-cs"/>
            </a:endParaRPr>
          </a:p>
          <a:p>
            <a:pPr marL="270018" marR="0" lvl="0" indent="-270018" algn="l" defTabSz="720048" rtl="0" eaLnBrk="1" fontAlgn="auto" latinLnBrk="0" hangingPunct="1">
              <a:lnSpc>
                <a:spcPct val="11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smtClean="0">
              <a:ln>
                <a:noFill/>
              </a:ln>
              <a:solidFill>
                <a:schemeClr val="tx1"/>
              </a:solidFill>
              <a:effectLst/>
              <a:uLnTx/>
              <a:uFillTx/>
              <a:latin typeface="+mn-lt"/>
              <a:ea typeface="+mn-ea"/>
              <a:cs typeface="+mn-cs"/>
            </a:endParaRPr>
          </a:p>
          <a:p>
            <a:pPr marL="270018" marR="0" lvl="0" indent="-270018" algn="l" defTabSz="720048" rtl="0" eaLnBrk="1" fontAlgn="auto" latinLnBrk="0" hangingPunct="1">
              <a:lnSpc>
                <a:spcPct val="11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smtClean="0">
              <a:ln>
                <a:noFill/>
              </a:ln>
              <a:solidFill>
                <a:schemeClr val="tx1"/>
              </a:solidFill>
              <a:effectLst/>
              <a:uLnTx/>
              <a:uFillTx/>
              <a:latin typeface="+mn-lt"/>
              <a:ea typeface="+mn-ea"/>
              <a:cs typeface="+mn-cs"/>
            </a:endParaRPr>
          </a:p>
          <a:p>
            <a:pPr marL="270018" marR="0" lvl="0" indent="-270018" algn="l" defTabSz="720048" rtl="0" eaLnBrk="1" fontAlgn="auto" latinLnBrk="0" hangingPunct="1">
              <a:lnSpc>
                <a:spcPct val="110000"/>
              </a:lnSpc>
              <a:spcBef>
                <a:spcPct val="20000"/>
              </a:spcBef>
              <a:spcAft>
                <a:spcPts val="0"/>
              </a:spcAft>
              <a:buClrTx/>
              <a:buSzTx/>
              <a:buFont typeface="Arial" pitchFamily="34" charset="0"/>
              <a:buChar char="•"/>
              <a:tabLst/>
              <a:defRPr/>
            </a:pPr>
            <a:endParaRPr kumimoji="0" lang="nl-NL" sz="1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4" name="Diagram 13"/>
          <p:cNvGraphicFramePr/>
          <p:nvPr/>
        </p:nvGraphicFramePr>
        <p:xfrm>
          <a:off x="216074" y="972145"/>
          <a:ext cx="655272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2" descr="https://karinvanderveen.files.wordpress.com/2012/07/t-zand-ste.jpg"/>
          <p:cNvPicPr>
            <a:picLocks noChangeAspect="1" noChangeArrowheads="1"/>
          </p:cNvPicPr>
          <p:nvPr/>
        </p:nvPicPr>
        <p:blipFill>
          <a:blip r:embed="rId7" cstate="print"/>
          <a:srcRect/>
          <a:stretch>
            <a:fillRect/>
          </a:stretch>
        </p:blipFill>
        <p:spPr bwMode="auto">
          <a:xfrm>
            <a:off x="0" y="3420417"/>
            <a:ext cx="1379077" cy="1548210"/>
          </a:xfrm>
          <a:prstGeom prst="rect">
            <a:avLst/>
          </a:prstGeom>
          <a:noFill/>
        </p:spPr>
      </p:pic>
      <p:pic>
        <p:nvPicPr>
          <p:cNvPr id="16" name="Picture 2" descr="http://www.binnendehagen.nl/wp-content/uploads/765-euro-teken.jpg"/>
          <p:cNvPicPr>
            <a:picLocks noChangeAspect="1" noChangeArrowheads="1"/>
          </p:cNvPicPr>
          <p:nvPr/>
        </p:nvPicPr>
        <p:blipFill>
          <a:blip r:embed="rId8" cstate="print"/>
          <a:srcRect/>
          <a:stretch>
            <a:fillRect/>
          </a:stretch>
        </p:blipFill>
        <p:spPr bwMode="auto">
          <a:xfrm>
            <a:off x="2520950" y="2700138"/>
            <a:ext cx="576263" cy="576263"/>
          </a:xfrm>
          <a:prstGeom prst="rect">
            <a:avLst/>
          </a:prstGeom>
          <a:noFill/>
          <a:ln w="9525">
            <a:noFill/>
            <a:miter lim="800000"/>
            <a:headEnd/>
            <a:tailEnd/>
          </a:ln>
        </p:spPr>
      </p:pic>
      <p:sp>
        <p:nvSpPr>
          <p:cNvPr id="17" name="Tekstvak 5"/>
          <p:cNvSpPr txBox="1">
            <a:spLocks noChangeArrowheads="1"/>
          </p:cNvSpPr>
          <p:nvPr/>
        </p:nvSpPr>
        <p:spPr bwMode="auto">
          <a:xfrm>
            <a:off x="3096394" y="2700337"/>
            <a:ext cx="1635125" cy="523220"/>
          </a:xfrm>
          <a:prstGeom prst="rect">
            <a:avLst/>
          </a:prstGeom>
          <a:noFill/>
          <a:ln w="9525">
            <a:noFill/>
            <a:miter lim="800000"/>
            <a:headEnd/>
            <a:tailEnd/>
          </a:ln>
        </p:spPr>
        <p:txBody>
          <a:bodyPr>
            <a:spAutoFit/>
          </a:bodyPr>
          <a:lstStyle/>
          <a:p>
            <a:r>
              <a:rPr lang="nl-NL" sz="2800" b="1" dirty="0" smtClean="0">
                <a:latin typeface="Univers LT Pro 55" pitchFamily="34" charset="0"/>
              </a:rPr>
              <a:t>1,0 </a:t>
            </a:r>
            <a:r>
              <a:rPr lang="nl-NL" sz="2800" b="1" dirty="0">
                <a:latin typeface="Univers LT Pro 55" pitchFamily="34" charset="0"/>
              </a:rPr>
              <a:t>mld.</a:t>
            </a:r>
          </a:p>
        </p:txBody>
      </p:sp>
      <p:grpSp>
        <p:nvGrpSpPr>
          <p:cNvPr id="4" name="Groep 9"/>
          <p:cNvGrpSpPr>
            <a:grpSpLocks/>
          </p:cNvGrpSpPr>
          <p:nvPr/>
        </p:nvGrpSpPr>
        <p:grpSpPr bwMode="auto">
          <a:xfrm>
            <a:off x="144463" y="1692275"/>
            <a:ext cx="955675" cy="955675"/>
            <a:chOff x="1540698" y="624510"/>
            <a:chExt cx="955864" cy="955864"/>
          </a:xfrm>
        </p:grpSpPr>
        <p:sp>
          <p:nvSpPr>
            <p:cNvPr id="19" name="Ovaal 18"/>
            <p:cNvSpPr/>
            <p:nvPr/>
          </p:nvSpPr>
          <p:spPr>
            <a:xfrm>
              <a:off x="1540698" y="624510"/>
              <a:ext cx="955864" cy="95586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al 4"/>
            <p:cNvSpPr/>
            <p:nvPr/>
          </p:nvSpPr>
          <p:spPr>
            <a:xfrm>
              <a:off x="1680426" y="764238"/>
              <a:ext cx="676409" cy="676409"/>
            </a:xfrm>
            <a:prstGeom prst="rect">
              <a:avLst/>
            </a:prstGeom>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algn="ctr" defTabSz="400050" fontAlgn="auto">
                <a:lnSpc>
                  <a:spcPct val="90000"/>
                </a:lnSpc>
                <a:spcAft>
                  <a:spcPct val="35000"/>
                </a:spcAft>
                <a:defRPr/>
              </a:pPr>
              <a:r>
                <a:rPr lang="nl-NL" sz="900" dirty="0"/>
                <a:t>Verlies op </a:t>
              </a:r>
              <a:r>
                <a:rPr lang="nl-NL" sz="900" dirty="0" err="1"/>
                <a:t>GREX-en</a:t>
              </a:r>
              <a:endParaRPr lang="nl-NL" sz="900" dirty="0"/>
            </a:p>
          </p:txBody>
        </p:sp>
      </p:grpSp>
      <p:pic>
        <p:nvPicPr>
          <p:cNvPr id="21" name="Picture 2" descr="http://www.dijkenvanemmerik.nl/wp-content/uploads/Vicieuze-cirkel1.gif"/>
          <p:cNvPicPr>
            <a:picLocks noChangeAspect="1" noChangeArrowheads="1"/>
          </p:cNvPicPr>
          <p:nvPr/>
        </p:nvPicPr>
        <p:blipFill>
          <a:blip r:embed="rId9" cstate="print"/>
          <a:srcRect/>
          <a:stretch>
            <a:fillRect/>
          </a:stretch>
        </p:blipFill>
        <p:spPr bwMode="auto">
          <a:xfrm>
            <a:off x="5832698" y="972145"/>
            <a:ext cx="973559" cy="2664296"/>
          </a:xfrm>
          <a:prstGeom prst="rect">
            <a:avLst/>
          </a:prstGeom>
          <a:noFill/>
        </p:spPr>
      </p:pic>
      <p:grpSp>
        <p:nvGrpSpPr>
          <p:cNvPr id="5" name="Groep 6"/>
          <p:cNvGrpSpPr>
            <a:grpSpLocks/>
          </p:cNvGrpSpPr>
          <p:nvPr/>
        </p:nvGrpSpPr>
        <p:grpSpPr bwMode="auto">
          <a:xfrm>
            <a:off x="5575300" y="4125913"/>
            <a:ext cx="955675" cy="955675"/>
            <a:chOff x="1540698" y="624510"/>
            <a:chExt cx="955864" cy="955864"/>
          </a:xfrm>
        </p:grpSpPr>
        <p:sp>
          <p:nvSpPr>
            <p:cNvPr id="23" name="Ovaal 22"/>
            <p:cNvSpPr/>
            <p:nvPr/>
          </p:nvSpPr>
          <p:spPr>
            <a:xfrm>
              <a:off x="1540698" y="624510"/>
              <a:ext cx="955864" cy="95586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al 4"/>
            <p:cNvSpPr/>
            <p:nvPr/>
          </p:nvSpPr>
          <p:spPr>
            <a:xfrm>
              <a:off x="1680426" y="764238"/>
              <a:ext cx="676409" cy="676409"/>
            </a:xfrm>
            <a:prstGeom prst="rect">
              <a:avLst/>
            </a:prstGeom>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algn="ctr" defTabSz="400050" fontAlgn="auto">
                <a:lnSpc>
                  <a:spcPct val="90000"/>
                </a:lnSpc>
                <a:spcAft>
                  <a:spcPct val="35000"/>
                </a:spcAft>
                <a:defRPr/>
              </a:pPr>
              <a:r>
                <a:rPr lang="nl-NL" sz="900" dirty="0"/>
                <a:t>Dalende OZB inkomsten</a:t>
              </a:r>
            </a:p>
          </p:txBody>
        </p:sp>
      </p:grpSp>
      <p:sp>
        <p:nvSpPr>
          <p:cNvPr id="25" name="PIJL-LINKS en -RECHTS 24"/>
          <p:cNvSpPr/>
          <p:nvPr/>
        </p:nvSpPr>
        <p:spPr>
          <a:xfrm rot="2360418">
            <a:off x="982663" y="2516188"/>
            <a:ext cx="598487" cy="358775"/>
          </a:xfrm>
          <a:prstGeom prst="leftRightArrow">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0048" fontAlgn="auto">
              <a:spcBef>
                <a:spcPts val="0"/>
              </a:spcBef>
              <a:spcAft>
                <a:spcPts val="0"/>
              </a:spcAft>
              <a:defRPr/>
            </a:pPr>
            <a:endParaRPr lang="nl-NL"/>
          </a:p>
        </p:txBody>
      </p:sp>
      <p:sp>
        <p:nvSpPr>
          <p:cNvPr id="26" name="PIJL-LINKS en -RECHTS 25"/>
          <p:cNvSpPr/>
          <p:nvPr/>
        </p:nvSpPr>
        <p:spPr>
          <a:xfrm>
            <a:off x="4830763" y="4433888"/>
            <a:ext cx="596900" cy="358775"/>
          </a:xfrm>
          <a:prstGeom prst="leftRightArrow">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0048" fontAlgn="auto">
              <a:spcBef>
                <a:spcPts val="0"/>
              </a:spcBef>
              <a:spcAft>
                <a:spcPts val="0"/>
              </a:spcAft>
              <a:defRPr/>
            </a:pPr>
            <a:endParaRPr lang="nl-NL"/>
          </a:p>
        </p:txBody>
      </p:sp>
    </p:spTree>
    <p:extLst>
      <p:ext uri="{BB962C8B-B14F-4D97-AF65-F5344CB8AC3E}">
        <p14:creationId xmlns:p14="http://schemas.microsoft.com/office/powerpoint/2010/main" val="96258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Inspiratie: Utrecht kantorenmarkt</a:t>
            </a:r>
            <a:br>
              <a:rPr lang="nl-NL" dirty="0" smtClean="0"/>
            </a:br>
            <a:endParaRPr lang="nl-NL" dirty="0"/>
          </a:p>
        </p:txBody>
      </p:sp>
      <p:pic>
        <p:nvPicPr>
          <p:cNvPr id="52226" name="Picture 2"/>
          <p:cNvPicPr>
            <a:picLocks noChangeAspect="1" noChangeArrowheads="1"/>
          </p:cNvPicPr>
          <p:nvPr/>
        </p:nvPicPr>
        <p:blipFill>
          <a:blip r:embed="rId3" cstate="print"/>
          <a:srcRect l="10631" t="39128" r="43301" b="17314"/>
          <a:stretch>
            <a:fillRect/>
          </a:stretch>
        </p:blipFill>
        <p:spPr bwMode="auto">
          <a:xfrm>
            <a:off x="591207" y="1018642"/>
            <a:ext cx="5437568" cy="4113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Toepassingbereik</a:t>
            </a:r>
            <a:br>
              <a:rPr lang="nl-NL" dirty="0" smtClean="0"/>
            </a:br>
            <a:endParaRPr lang="nl-NL" dirty="0"/>
          </a:p>
        </p:txBody>
      </p:sp>
      <p:sp>
        <p:nvSpPr>
          <p:cNvPr id="3" name="Tijdelijke aanduiding voor inhoud 2"/>
          <p:cNvSpPr>
            <a:spLocks noGrp="1"/>
          </p:cNvSpPr>
          <p:nvPr>
            <p:ph idx="1"/>
          </p:nvPr>
        </p:nvSpPr>
        <p:spPr>
          <a:xfrm>
            <a:off x="562572" y="1476215"/>
            <a:ext cx="6638328" cy="3160963"/>
          </a:xfrm>
        </p:spPr>
        <p:txBody>
          <a:bodyPr>
            <a:noAutofit/>
          </a:bodyPr>
          <a:lstStyle/>
          <a:p>
            <a:r>
              <a:rPr lang="nl-NL" sz="1800" b="0" dirty="0" smtClean="0">
                <a:solidFill>
                  <a:schemeClr val="tx1"/>
                </a:solidFill>
              </a:rPr>
              <a:t>Bestemmingsplannen (artikel 3.1.6 Bro aanhef) </a:t>
            </a:r>
          </a:p>
          <a:p>
            <a:endParaRPr lang="nl-NL" sz="1800" b="0" dirty="0" smtClean="0">
              <a:solidFill>
                <a:schemeClr val="tx1"/>
              </a:solidFill>
            </a:endParaRPr>
          </a:p>
          <a:p>
            <a:pPr>
              <a:buNone/>
            </a:pPr>
            <a:r>
              <a:rPr lang="nl-NL" sz="1800" b="0" dirty="0" smtClean="0">
                <a:solidFill>
                  <a:schemeClr val="tx1"/>
                </a:solidFill>
              </a:rPr>
              <a:t>Inclusief:</a:t>
            </a:r>
          </a:p>
          <a:p>
            <a:r>
              <a:rPr lang="nl-NL" sz="1800" b="0" dirty="0" smtClean="0">
                <a:solidFill>
                  <a:schemeClr val="tx1"/>
                </a:solidFill>
              </a:rPr>
              <a:t>Wijzigingsbevoegdheid en uitwerkingsplicht </a:t>
            </a:r>
          </a:p>
          <a:p>
            <a:r>
              <a:rPr lang="nl-NL" sz="1800" b="0" dirty="0" smtClean="0">
                <a:solidFill>
                  <a:schemeClr val="tx1"/>
                </a:solidFill>
              </a:rPr>
              <a:t>Binnenplanse afwijking</a:t>
            </a:r>
          </a:p>
          <a:p>
            <a:pPr>
              <a:buNone/>
            </a:pPr>
            <a:endParaRPr lang="nl-NL" sz="1800" b="0" dirty="0" smtClean="0">
              <a:solidFill>
                <a:schemeClr val="tx1"/>
              </a:solidFill>
            </a:endParaRPr>
          </a:p>
          <a:p>
            <a:pPr>
              <a:buNone/>
            </a:pPr>
            <a:r>
              <a:rPr lang="nl-NL" sz="1800" b="0" dirty="0" smtClean="0">
                <a:solidFill>
                  <a:schemeClr val="tx1"/>
                </a:solidFill>
              </a:rPr>
              <a:t>Verder:</a:t>
            </a:r>
          </a:p>
          <a:p>
            <a:r>
              <a:rPr lang="nl-NL" sz="1800" b="0" dirty="0" smtClean="0">
                <a:solidFill>
                  <a:schemeClr val="tx1"/>
                </a:solidFill>
              </a:rPr>
              <a:t>Projectafwijkingsbesluit (artikel 2.12 lid 1, a, 3° Wabo)</a:t>
            </a:r>
          </a:p>
          <a:p>
            <a:r>
              <a:rPr lang="nl-NL" sz="1800" b="0" dirty="0" smtClean="0">
                <a:solidFill>
                  <a:schemeClr val="tx1"/>
                </a:solidFill>
              </a:rPr>
              <a:t>Wijzigings- en uitwerkingsplannen (artikel 1.1.1 lid 3 Bro)</a:t>
            </a:r>
          </a:p>
          <a:p>
            <a:endParaRPr lang="nl-NL" sz="1800" b="0"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Definities</a:t>
            </a:r>
            <a:endParaRPr lang="nl-NL" dirty="0"/>
          </a:p>
        </p:txBody>
      </p:sp>
      <p:sp>
        <p:nvSpPr>
          <p:cNvPr id="3" name="Tijdelijke aanduiding voor inhoud 2"/>
          <p:cNvSpPr>
            <a:spLocks noGrp="1"/>
          </p:cNvSpPr>
          <p:nvPr>
            <p:ph idx="1"/>
          </p:nvPr>
        </p:nvSpPr>
        <p:spPr>
          <a:xfrm>
            <a:off x="562572" y="1404193"/>
            <a:ext cx="6638328" cy="3376987"/>
          </a:xfrm>
        </p:spPr>
        <p:txBody>
          <a:bodyPr>
            <a:noAutofit/>
          </a:bodyPr>
          <a:lstStyle/>
          <a:p>
            <a:pPr>
              <a:buNone/>
            </a:pPr>
            <a:r>
              <a:rPr lang="nl-NL" sz="1800" b="0" dirty="0" smtClean="0">
                <a:solidFill>
                  <a:schemeClr val="tx1"/>
                </a:solidFill>
              </a:rPr>
              <a:t>Stedelijke ontwikkeling (artikel 1.1.1 onder i)</a:t>
            </a:r>
          </a:p>
          <a:p>
            <a:pPr>
              <a:buNone/>
            </a:pPr>
            <a:endParaRPr lang="nl-NL" sz="1800" dirty="0" smtClean="0"/>
          </a:p>
          <a:p>
            <a:pPr>
              <a:buNone/>
            </a:pPr>
            <a:endParaRPr lang="nl-NL" sz="1800" dirty="0" smtClean="0"/>
          </a:p>
          <a:p>
            <a:pPr>
              <a:buNone/>
            </a:pPr>
            <a:endParaRPr lang="nl-NL" sz="1800" dirty="0" smtClean="0"/>
          </a:p>
          <a:p>
            <a:r>
              <a:rPr lang="nl-NL" sz="1800" b="0" dirty="0" smtClean="0">
                <a:solidFill>
                  <a:schemeClr val="tx1"/>
                </a:solidFill>
              </a:rPr>
              <a:t>Dus ook nieuwe ontwikkeling binnen bestaand stedelijk gebied (brede uitleg), o.a. 201309006/1/R6</a:t>
            </a:r>
          </a:p>
          <a:p>
            <a:r>
              <a:rPr lang="nl-NL" sz="1800" b="0" dirty="0" smtClean="0">
                <a:solidFill>
                  <a:schemeClr val="tx1"/>
                </a:solidFill>
              </a:rPr>
              <a:t>Planologisch nieuwe stedelijke ontwikkeling</a:t>
            </a:r>
          </a:p>
          <a:p>
            <a:r>
              <a:rPr lang="nl-NL" sz="1800" b="0" dirty="0" smtClean="0">
                <a:solidFill>
                  <a:schemeClr val="tx1"/>
                </a:solidFill>
              </a:rPr>
              <a:t>Ook lokaal</a:t>
            </a:r>
          </a:p>
          <a:p>
            <a:r>
              <a:rPr lang="nl-NL" sz="1800" b="0" dirty="0" smtClean="0">
                <a:solidFill>
                  <a:schemeClr val="tx1"/>
                </a:solidFill>
              </a:rPr>
              <a:t>Let op functieverandering: NB 201310555/1/A1</a:t>
            </a:r>
          </a:p>
          <a:p>
            <a:r>
              <a:rPr lang="nl-NL" sz="1800" b="0" dirty="0" err="1" smtClean="0">
                <a:solidFill>
                  <a:schemeClr val="tx1"/>
                </a:solidFill>
              </a:rPr>
              <a:t>Saldering</a:t>
            </a:r>
            <a:r>
              <a:rPr lang="nl-NL" sz="1800" b="0" dirty="0" smtClean="0">
                <a:solidFill>
                  <a:schemeClr val="tx1"/>
                </a:solidFill>
              </a:rPr>
              <a:t> binnenplans</a:t>
            </a:r>
          </a:p>
          <a:p>
            <a:r>
              <a:rPr lang="nl-NL" sz="1800" b="0" dirty="0" smtClean="0">
                <a:solidFill>
                  <a:schemeClr val="tx1"/>
                </a:solidFill>
              </a:rPr>
              <a:t>Geen ondergrens</a:t>
            </a:r>
          </a:p>
        </p:txBody>
      </p:sp>
      <p:sp>
        <p:nvSpPr>
          <p:cNvPr id="4" name="Tekstvak 3"/>
          <p:cNvSpPr txBox="1"/>
          <p:nvPr/>
        </p:nvSpPr>
        <p:spPr>
          <a:xfrm>
            <a:off x="792138" y="1865168"/>
            <a:ext cx="6264696" cy="1123201"/>
          </a:xfrm>
          <a:prstGeom prst="rect">
            <a:avLst/>
          </a:prstGeom>
          <a:noFill/>
        </p:spPr>
        <p:txBody>
          <a:bodyPr wrap="square" lIns="91242" tIns="45629" rIns="91242" bIns="45629" rtlCol="0">
            <a:spAutoFit/>
          </a:bodyPr>
          <a:lstStyle/>
          <a:p>
            <a:r>
              <a:rPr lang="nl-NL" sz="1500" dirty="0" smtClean="0">
                <a:solidFill>
                  <a:schemeClr val="tx2"/>
                </a:solidFill>
                <a:ea typeface="+mj-ea"/>
                <a:cs typeface="+mj-cs"/>
              </a:rPr>
              <a:t>“Ruimtelijke ontwikkeling van een bedrijventerrein of zeehaventerrein, of van kantoren, detailhandel, woningbouwlocaties of andere stedelijke voorzieningen.”</a:t>
            </a:r>
          </a:p>
          <a:p>
            <a:endParaRPr lang="nl-NL" sz="1200" dirty="0" smtClean="0"/>
          </a:p>
          <a:p>
            <a:endParaRPr lang="nl-NL" sz="1000" dirty="0" smtClean="0"/>
          </a:p>
        </p:txBody>
      </p:sp>
      <p:pic>
        <p:nvPicPr>
          <p:cNvPr id="5" name="Picture 2" descr="http://www.publiekvastgoedmanagement.nl/wordpress/wp-content/uploads/2013/07/basis-op-orde.jpg"/>
          <p:cNvPicPr>
            <a:picLocks noChangeAspect="1" noChangeArrowheads="1"/>
          </p:cNvPicPr>
          <p:nvPr/>
        </p:nvPicPr>
        <p:blipFill>
          <a:blip r:embed="rId3" cstate="print"/>
          <a:srcRect/>
          <a:stretch>
            <a:fillRect/>
          </a:stretch>
        </p:blipFill>
        <p:spPr bwMode="auto">
          <a:xfrm>
            <a:off x="5361205" y="252066"/>
            <a:ext cx="1632179" cy="122413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Laatste jurisprudentie</a:t>
            </a:r>
            <a:endParaRPr lang="nl-NL" dirty="0"/>
          </a:p>
        </p:txBody>
      </p:sp>
      <p:sp>
        <p:nvSpPr>
          <p:cNvPr id="3" name="Tijdelijke aanduiding voor inhoud 2"/>
          <p:cNvSpPr>
            <a:spLocks noGrp="1"/>
          </p:cNvSpPr>
          <p:nvPr>
            <p:ph idx="1"/>
          </p:nvPr>
        </p:nvSpPr>
        <p:spPr>
          <a:xfrm>
            <a:off x="562572" y="1385176"/>
            <a:ext cx="6375820" cy="2899337"/>
          </a:xfrm>
        </p:spPr>
        <p:txBody>
          <a:bodyPr>
            <a:noAutofit/>
          </a:bodyPr>
          <a:lstStyle/>
          <a:p>
            <a:pPr>
              <a:buNone/>
            </a:pPr>
            <a:r>
              <a:rPr lang="nl-NL" sz="1800" b="0" dirty="0" smtClean="0">
                <a:solidFill>
                  <a:schemeClr val="tx1"/>
                </a:solidFill>
              </a:rPr>
              <a:t>Niet:</a:t>
            </a:r>
          </a:p>
          <a:p>
            <a:r>
              <a:rPr lang="nl-NL" sz="1800" b="0" dirty="0" smtClean="0">
                <a:solidFill>
                  <a:schemeClr val="tx1"/>
                </a:solidFill>
              </a:rPr>
              <a:t>Kleinschalige woningbouw</a:t>
            </a:r>
          </a:p>
          <a:p>
            <a:r>
              <a:rPr lang="nl-NL" sz="1800" b="0" dirty="0" smtClean="0">
                <a:solidFill>
                  <a:schemeClr val="tx1"/>
                </a:solidFill>
              </a:rPr>
              <a:t>Drie woningen rechtstreeks, drie middels wijzigingsbevoegdheid bij bestaande lintbebouwing, 201302867/1/R4</a:t>
            </a:r>
          </a:p>
          <a:p>
            <a:r>
              <a:rPr lang="nl-NL" sz="1800" b="0" dirty="0" smtClean="0">
                <a:solidFill>
                  <a:schemeClr val="tx1"/>
                </a:solidFill>
              </a:rPr>
              <a:t>Zeven woningen in een dorpskern, ABRvS 11 juni 2014, ECLI:NL:RVS:2014:2077</a:t>
            </a:r>
          </a:p>
          <a:p>
            <a:r>
              <a:rPr lang="nl-NL" sz="1800" b="0" dirty="0" smtClean="0">
                <a:solidFill>
                  <a:schemeClr val="tx1"/>
                </a:solidFill>
              </a:rPr>
              <a:t>Eén woning, 201308263/2/R4</a:t>
            </a:r>
          </a:p>
          <a:p>
            <a:pPr>
              <a:buNone/>
            </a:pPr>
            <a:endParaRPr lang="nl-NL" sz="1800" b="0" dirty="0" smtClean="0">
              <a:solidFill>
                <a:schemeClr val="tx1"/>
              </a:solidFill>
            </a:endParaRPr>
          </a:p>
          <a:p>
            <a:pPr>
              <a:buNone/>
            </a:pPr>
            <a:r>
              <a:rPr lang="nl-NL" sz="1800" b="0" dirty="0" smtClean="0">
                <a:solidFill>
                  <a:schemeClr val="tx1"/>
                </a:solidFill>
              </a:rPr>
              <a:t>Vanaf 14 in elk geval</a:t>
            </a:r>
          </a:p>
          <a:p>
            <a:endParaRPr lang="nl-NL"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Laatste jurisprudentie</a:t>
            </a:r>
            <a:endParaRPr lang="nl-NL" dirty="0"/>
          </a:p>
        </p:txBody>
      </p:sp>
      <p:sp>
        <p:nvSpPr>
          <p:cNvPr id="3" name="Tijdelijke aanduiding voor inhoud 2"/>
          <p:cNvSpPr>
            <a:spLocks noGrp="1"/>
          </p:cNvSpPr>
          <p:nvPr>
            <p:ph idx="1"/>
          </p:nvPr>
        </p:nvSpPr>
        <p:spPr>
          <a:xfrm>
            <a:off x="562572" y="1476201"/>
            <a:ext cx="6375820" cy="2899337"/>
          </a:xfrm>
        </p:spPr>
        <p:txBody>
          <a:bodyPr>
            <a:noAutofit/>
          </a:bodyPr>
          <a:lstStyle/>
          <a:p>
            <a:pPr>
              <a:buNone/>
            </a:pPr>
            <a:r>
              <a:rPr lang="nl-NL" sz="1800" b="0" dirty="0" smtClean="0">
                <a:solidFill>
                  <a:schemeClr val="tx1"/>
                </a:solidFill>
              </a:rPr>
              <a:t>Niet:</a:t>
            </a:r>
          </a:p>
          <a:p>
            <a:r>
              <a:rPr lang="nl-NL" sz="1800" b="0" dirty="0" smtClean="0">
                <a:solidFill>
                  <a:schemeClr val="tx1"/>
                </a:solidFill>
              </a:rPr>
              <a:t>Kleinschalige bedrijvigheid (installatietechniek: bebouwing 400 m², terrein 2.360 m² en beperkte gebruiksmogelijkheden (categorie 1 tot en met 3.1) </a:t>
            </a:r>
          </a:p>
          <a:p>
            <a:pPr>
              <a:buNone/>
            </a:pPr>
            <a:endParaRPr lang="nl-NL" sz="1800" b="0" dirty="0" smtClean="0">
              <a:solidFill>
                <a:schemeClr val="tx1"/>
              </a:solidFill>
            </a:endParaRPr>
          </a:p>
          <a:p>
            <a:pPr>
              <a:buNone/>
            </a:pPr>
            <a:r>
              <a:rPr lang="nl-NL" sz="1800" b="0" dirty="0" smtClean="0">
                <a:solidFill>
                  <a:schemeClr val="tx1"/>
                </a:solidFill>
              </a:rPr>
              <a:t>Wel:</a:t>
            </a:r>
          </a:p>
          <a:p>
            <a:r>
              <a:rPr lang="nl-NL" sz="1800" b="0" dirty="0" smtClean="0">
                <a:solidFill>
                  <a:schemeClr val="tx1"/>
                </a:solidFill>
              </a:rPr>
              <a:t>5 maart 2014, Son en </a:t>
            </a:r>
            <a:r>
              <a:rPr lang="nl-NL" sz="1800" b="0" dirty="0" err="1" smtClean="0">
                <a:solidFill>
                  <a:schemeClr val="tx1"/>
                </a:solidFill>
              </a:rPr>
              <a:t>Breugel</a:t>
            </a:r>
            <a:r>
              <a:rPr lang="nl-NL" sz="1800" b="0" dirty="0" smtClean="0">
                <a:solidFill>
                  <a:schemeClr val="tx1"/>
                </a:solidFill>
              </a:rPr>
              <a:t>: “nieuwbouw van een zekere omvang”</a:t>
            </a:r>
          </a:p>
          <a:p>
            <a:r>
              <a:rPr lang="nl-NL" sz="1800" b="0" dirty="0" smtClean="0">
                <a:solidFill>
                  <a:schemeClr val="tx1"/>
                </a:solidFill>
              </a:rPr>
              <a:t>Uitbreiding bedrijventerrein waarbij oppervlak per saldo niet toeneemt binnen betreffende gemeente, is planologisch nieuwe ontwikkeling, 201306647/1/R1</a:t>
            </a:r>
          </a:p>
          <a:p>
            <a:pPr>
              <a:buNone/>
            </a:pPr>
            <a:endParaRPr lang="nl-NL" sz="1800" b="0"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Laatste jurisprudentie</a:t>
            </a:r>
            <a:endParaRPr lang="nl-NL" dirty="0"/>
          </a:p>
        </p:txBody>
      </p:sp>
      <p:sp>
        <p:nvSpPr>
          <p:cNvPr id="3" name="Tijdelijke aanduiding voor inhoud 2"/>
          <p:cNvSpPr>
            <a:spLocks noGrp="1"/>
          </p:cNvSpPr>
          <p:nvPr>
            <p:ph idx="1"/>
          </p:nvPr>
        </p:nvSpPr>
        <p:spPr>
          <a:xfrm>
            <a:off x="648122" y="1260177"/>
            <a:ext cx="6375820" cy="2899337"/>
          </a:xfrm>
        </p:spPr>
        <p:txBody>
          <a:bodyPr>
            <a:noAutofit/>
          </a:bodyPr>
          <a:lstStyle/>
          <a:p>
            <a:pPr>
              <a:buNone/>
            </a:pPr>
            <a:r>
              <a:rPr lang="nl-NL" sz="1800" b="0" dirty="0" smtClean="0">
                <a:solidFill>
                  <a:schemeClr val="tx1"/>
                </a:solidFill>
              </a:rPr>
              <a:t>Niet: </a:t>
            </a:r>
          </a:p>
          <a:p>
            <a:r>
              <a:rPr lang="nl-NL" sz="1800" b="0" dirty="0" smtClean="0">
                <a:solidFill>
                  <a:schemeClr val="tx1"/>
                </a:solidFill>
              </a:rPr>
              <a:t>17 december 2014 201308656/1/R2: ”enkele gebouwen voor verblijfsrecreatie”</a:t>
            </a:r>
          </a:p>
          <a:p>
            <a:r>
              <a:rPr lang="nl-NL" sz="1800" b="0" dirty="0" smtClean="0">
                <a:solidFill>
                  <a:schemeClr val="tx1"/>
                </a:solidFill>
              </a:rPr>
              <a:t>3 december 2014 201402314/1/R1: 400 m</a:t>
            </a:r>
            <a:r>
              <a:rPr lang="nl-NL" sz="1800" b="0" dirty="0" smtClean="0">
                <a:solidFill>
                  <a:schemeClr val="tx1"/>
                </a:solidFill>
                <a:latin typeface="Univers LT Pro 55"/>
              </a:rPr>
              <a:t>²</a:t>
            </a:r>
            <a:r>
              <a:rPr lang="nl-NL" sz="1800" b="0" dirty="0" smtClean="0">
                <a:solidFill>
                  <a:schemeClr val="tx1"/>
                </a:solidFill>
              </a:rPr>
              <a:t> centrum (o.a. detailhandel)</a:t>
            </a:r>
          </a:p>
          <a:p>
            <a:pPr>
              <a:buNone/>
            </a:pPr>
            <a:r>
              <a:rPr lang="nl-NL" sz="1800" b="0" dirty="0" smtClean="0">
                <a:solidFill>
                  <a:schemeClr val="tx1"/>
                </a:solidFill>
              </a:rPr>
              <a:t>Wel:</a:t>
            </a:r>
          </a:p>
          <a:p>
            <a:r>
              <a:rPr lang="nl-NL" sz="1800" b="0" dirty="0" smtClean="0">
                <a:solidFill>
                  <a:schemeClr val="tx1"/>
                </a:solidFill>
              </a:rPr>
              <a:t>Bouw (elektronica)winkel ter plaatse van gesloopt bedrijfspand: nieuwe stedelijke ontwikkeling (bebouwing was gesloopt en functiewijziging), 5 maart 2014, 201303469/1/R3</a:t>
            </a:r>
          </a:p>
          <a:p>
            <a:r>
              <a:rPr lang="nl-NL" sz="1800" b="0" dirty="0" smtClean="0">
                <a:solidFill>
                  <a:schemeClr val="tx1"/>
                </a:solidFill>
              </a:rPr>
              <a:t>Bouw supermarkt op bestaand bedrijventerrein waar geen bebouwing was: nieuwe stedelijke ontwikkeling,18 juni 2014, 201309201/1/A1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400" dirty="0" smtClean="0"/>
              <a:t>Ladder laatste </a:t>
            </a:r>
            <a:r>
              <a:rPr lang="nl-NL" sz="2400" dirty="0" err="1" smtClean="0"/>
              <a:t>rijksbelang</a:t>
            </a:r>
            <a:r>
              <a:rPr lang="nl-NL" sz="2400" dirty="0" smtClean="0"/>
              <a:t> RO; overgenomen en geborgd door provincie </a:t>
            </a:r>
            <a:br>
              <a:rPr lang="nl-NL" sz="2400" dirty="0" smtClean="0"/>
            </a:br>
            <a:endParaRPr lang="nl-NL" sz="2400" dirty="0"/>
          </a:p>
        </p:txBody>
      </p:sp>
      <p:pic>
        <p:nvPicPr>
          <p:cNvPr id="4" name="Picture 2"/>
          <p:cNvPicPr>
            <a:picLocks noChangeAspect="1" noChangeArrowheads="1"/>
          </p:cNvPicPr>
          <p:nvPr/>
        </p:nvPicPr>
        <p:blipFill>
          <a:blip r:embed="rId2" cstate="screen"/>
          <a:srcRect/>
          <a:stretch>
            <a:fillRect/>
          </a:stretch>
        </p:blipFill>
        <p:spPr bwMode="auto">
          <a:xfrm>
            <a:off x="576114" y="1566974"/>
            <a:ext cx="5472608" cy="309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061" t="17061" r="7122" b="23105"/>
          <a:stretch/>
        </p:blipFill>
        <p:spPr bwMode="auto">
          <a:xfrm>
            <a:off x="240632" y="1215189"/>
            <a:ext cx="6773779" cy="387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562572" y="499887"/>
            <a:ext cx="6638328" cy="1149738"/>
          </a:xfrm>
        </p:spPr>
        <p:txBody>
          <a:bodyPr/>
          <a:lstStyle/>
          <a:p>
            <a:r>
              <a:rPr lang="nl-NL" dirty="0" smtClean="0"/>
              <a:t>Regio? Vervangbaar door Reikwijdte</a:t>
            </a:r>
            <a:endParaRPr lang="nl-NL" dirty="0"/>
          </a:p>
        </p:txBody>
      </p:sp>
      <p:sp>
        <p:nvSpPr>
          <p:cNvPr id="5" name="Ovaal 4"/>
          <p:cNvSpPr/>
          <p:nvPr/>
        </p:nvSpPr>
        <p:spPr>
          <a:xfrm>
            <a:off x="3771474" y="2953009"/>
            <a:ext cx="1728192" cy="1368152"/>
          </a:xfrm>
          <a:prstGeom prst="ellipse">
            <a:avLst/>
          </a:prstGeom>
          <a:noFill/>
          <a:ln w="3492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lIns="91242" tIns="45629" rIns="91242" bIns="45629" rtlCol="0" anchor="ctr"/>
          <a:lstStyle/>
          <a:p>
            <a:pPr algn="ctr"/>
            <a:endParaRPr lang="nl-NL"/>
          </a:p>
        </p:txBody>
      </p:sp>
      <p:sp>
        <p:nvSpPr>
          <p:cNvPr id="7" name="Ovaal 6"/>
          <p:cNvSpPr/>
          <p:nvPr/>
        </p:nvSpPr>
        <p:spPr>
          <a:xfrm>
            <a:off x="3411434" y="3025017"/>
            <a:ext cx="864096" cy="576064"/>
          </a:xfrm>
          <a:prstGeom prst="ellipse">
            <a:avLst/>
          </a:prstGeom>
          <a:noFill/>
          <a:ln w="3492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lIns="91242" tIns="45629" rIns="91242" bIns="45629" rtlCol="0" anchor="ctr"/>
          <a:lstStyle/>
          <a:p>
            <a:pPr algn="ctr"/>
            <a:endParaRPr lang="nl-NL"/>
          </a:p>
        </p:txBody>
      </p:sp>
      <p:sp>
        <p:nvSpPr>
          <p:cNvPr id="6" name="Ovaal 5"/>
          <p:cNvSpPr/>
          <p:nvPr/>
        </p:nvSpPr>
        <p:spPr>
          <a:xfrm>
            <a:off x="4131516" y="3457066"/>
            <a:ext cx="144000" cy="144016"/>
          </a:xfrm>
          <a:prstGeom prst="ellipse">
            <a:avLst/>
          </a:prstGeom>
          <a:solidFill>
            <a:srgbClr val="0066CC"/>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242" tIns="45629" rIns="91242" bIns="45629" rtlCol="0" anchor="ctr"/>
          <a:lstStyle/>
          <a:p>
            <a:pPr algn="ctr"/>
            <a:endParaRPr lang="nl-NL"/>
          </a:p>
        </p:txBody>
      </p:sp>
      <p:sp>
        <p:nvSpPr>
          <p:cNvPr id="8" name="Ovaal 7"/>
          <p:cNvSpPr/>
          <p:nvPr/>
        </p:nvSpPr>
        <p:spPr>
          <a:xfrm>
            <a:off x="3987498" y="3241043"/>
            <a:ext cx="144000" cy="144016"/>
          </a:xfrm>
          <a:prstGeom prst="ellipse">
            <a:avLst/>
          </a:prstGeom>
          <a:solidFill>
            <a:srgbClr val="0066CC"/>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242" tIns="45629" rIns="91242" bIns="45629" rtlCol="0" anchor="ctr"/>
          <a:lstStyle/>
          <a:p>
            <a:pPr algn="ctr"/>
            <a:endParaRPr lang="nl-NL"/>
          </a:p>
        </p:txBody>
      </p:sp>
      <p:sp>
        <p:nvSpPr>
          <p:cNvPr id="9" name="Ovaal 8"/>
          <p:cNvSpPr/>
          <p:nvPr/>
        </p:nvSpPr>
        <p:spPr>
          <a:xfrm>
            <a:off x="1827258" y="1584857"/>
            <a:ext cx="3384056" cy="3384056"/>
          </a:xfrm>
          <a:prstGeom prst="ellipse">
            <a:avLst/>
          </a:prstGeom>
          <a:noFill/>
          <a:ln w="34925">
            <a:solidFill>
              <a:srgbClr val="00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242" tIns="45629" rIns="91242" bIns="45629" rtlCol="0" anchor="ctr"/>
          <a:lstStyle/>
          <a:p>
            <a:pPr algn="ctr"/>
            <a:endParaRPr lang="nl-N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Definities</a:t>
            </a:r>
            <a:endParaRPr lang="nl-NL" dirty="0"/>
          </a:p>
        </p:txBody>
      </p:sp>
      <p:sp>
        <p:nvSpPr>
          <p:cNvPr id="3" name="Tijdelijke aanduiding voor inhoud 2"/>
          <p:cNvSpPr>
            <a:spLocks noGrp="1"/>
          </p:cNvSpPr>
          <p:nvPr>
            <p:ph idx="1"/>
          </p:nvPr>
        </p:nvSpPr>
        <p:spPr>
          <a:xfrm>
            <a:off x="536998" y="1555597"/>
            <a:ext cx="6375820" cy="2944940"/>
          </a:xfrm>
        </p:spPr>
        <p:txBody>
          <a:bodyPr>
            <a:noAutofit/>
          </a:bodyPr>
          <a:lstStyle/>
          <a:p>
            <a:pPr>
              <a:buNone/>
            </a:pPr>
            <a:r>
              <a:rPr lang="nl-NL" sz="1800" b="0" dirty="0" smtClean="0">
                <a:solidFill>
                  <a:schemeClr val="tx1"/>
                </a:solidFill>
              </a:rPr>
              <a:t>Bestaand stedelijk gebied (artikel 1.1.1. onder h)</a:t>
            </a:r>
          </a:p>
          <a:p>
            <a:pPr>
              <a:buNone/>
            </a:pPr>
            <a:endParaRPr lang="nl-NL" sz="1800" b="0" dirty="0" smtClean="0">
              <a:solidFill>
                <a:schemeClr val="tx1"/>
              </a:solidFill>
            </a:endParaRPr>
          </a:p>
          <a:p>
            <a:pPr>
              <a:buNone/>
            </a:pPr>
            <a:endParaRPr lang="nl-NL" sz="1800" b="0" dirty="0" smtClean="0">
              <a:solidFill>
                <a:schemeClr val="tx1"/>
              </a:solidFill>
            </a:endParaRPr>
          </a:p>
          <a:p>
            <a:pPr>
              <a:buNone/>
            </a:pPr>
            <a:endParaRPr lang="nl-NL" sz="1800" b="0" dirty="0" smtClean="0">
              <a:solidFill>
                <a:schemeClr val="tx1"/>
              </a:solidFill>
            </a:endParaRPr>
          </a:p>
          <a:p>
            <a:pPr>
              <a:buNone/>
            </a:pPr>
            <a:endParaRPr lang="nl-NL" sz="1800" b="0" dirty="0" smtClean="0">
              <a:solidFill>
                <a:schemeClr val="tx1"/>
              </a:solidFill>
            </a:endParaRPr>
          </a:p>
          <a:p>
            <a:pPr>
              <a:buNone/>
            </a:pPr>
            <a:endParaRPr lang="nl-NL" sz="1800" b="0" dirty="0" smtClean="0">
              <a:solidFill>
                <a:schemeClr val="tx1"/>
              </a:solidFill>
            </a:endParaRPr>
          </a:p>
          <a:p>
            <a:r>
              <a:rPr lang="nl-NL" sz="1800" b="0" dirty="0" smtClean="0">
                <a:solidFill>
                  <a:schemeClr val="tx1"/>
                </a:solidFill>
              </a:rPr>
              <a:t>Is wat anders dan rode contour</a:t>
            </a:r>
          </a:p>
          <a:p>
            <a:r>
              <a:rPr lang="nl-NL" sz="1800" b="0" dirty="0" smtClean="0">
                <a:solidFill>
                  <a:schemeClr val="tx1"/>
                </a:solidFill>
              </a:rPr>
              <a:t>Fysiek </a:t>
            </a:r>
          </a:p>
          <a:p>
            <a:r>
              <a:rPr lang="nl-NL" sz="1800" b="0" dirty="0" smtClean="0">
                <a:solidFill>
                  <a:schemeClr val="tx1"/>
                </a:solidFill>
              </a:rPr>
              <a:t>Provincie Zuid-Holland: BSD, ook bouwrijpe grond</a:t>
            </a:r>
          </a:p>
          <a:p>
            <a:pPr marL="0" indent="0">
              <a:buNone/>
            </a:pPr>
            <a:endParaRPr lang="nl-NL" sz="1800" b="0" dirty="0" smtClean="0">
              <a:solidFill>
                <a:schemeClr val="tx1"/>
              </a:solidFill>
            </a:endParaRPr>
          </a:p>
          <a:p>
            <a:pPr>
              <a:buNone/>
            </a:pPr>
            <a:endParaRPr lang="nl-NL" sz="1800" dirty="0" smtClean="0"/>
          </a:p>
          <a:p>
            <a:pPr>
              <a:buNone/>
            </a:pPr>
            <a:endParaRPr lang="nl-NL" sz="1800" dirty="0" smtClean="0"/>
          </a:p>
          <a:p>
            <a:pPr>
              <a:buNone/>
            </a:pPr>
            <a:endParaRPr lang="nl-NL" sz="1800" dirty="0" smtClean="0"/>
          </a:p>
          <a:p>
            <a:pPr>
              <a:buNone/>
            </a:pPr>
            <a:r>
              <a:rPr lang="nl-NL" sz="1800" dirty="0" smtClean="0"/>
              <a:t>	</a:t>
            </a:r>
          </a:p>
          <a:p>
            <a:pPr>
              <a:buNone/>
            </a:pPr>
            <a:r>
              <a:rPr lang="nl-NL" sz="1800" b="0" dirty="0" smtClean="0">
                <a:solidFill>
                  <a:schemeClr val="tx1"/>
                </a:solidFill>
              </a:rPr>
              <a:t>	</a:t>
            </a:r>
            <a:endParaRPr lang="nl-NL" sz="1800" b="0" dirty="0">
              <a:solidFill>
                <a:schemeClr val="tx1"/>
              </a:solidFill>
            </a:endParaRPr>
          </a:p>
        </p:txBody>
      </p:sp>
      <p:sp>
        <p:nvSpPr>
          <p:cNvPr id="4" name="Tekstvak 3"/>
          <p:cNvSpPr txBox="1"/>
          <p:nvPr/>
        </p:nvSpPr>
        <p:spPr>
          <a:xfrm>
            <a:off x="792138" y="2066210"/>
            <a:ext cx="6264696" cy="1354033"/>
          </a:xfrm>
          <a:prstGeom prst="rect">
            <a:avLst/>
          </a:prstGeom>
          <a:noFill/>
        </p:spPr>
        <p:txBody>
          <a:bodyPr wrap="square" lIns="91242" tIns="45629" rIns="91242" bIns="45629" rtlCol="0">
            <a:spAutoFit/>
          </a:bodyPr>
          <a:lstStyle/>
          <a:p>
            <a:r>
              <a:rPr lang="nl-NL" sz="1500" dirty="0" smtClean="0">
                <a:solidFill>
                  <a:schemeClr val="tx2"/>
                </a:solidFill>
                <a:ea typeface="+mj-ea"/>
                <a:cs typeface="+mj-cs"/>
              </a:rPr>
              <a:t>“Bestaand stedenbouwkundig samenstel van bebouwing ten behoeve van wonen, dienstverlening, bedrijvigheid, detailhandel of horeca, alsmede de daarbij behorende openbare of sociaal culturele voorzieningen, stedelijk groen en infrastructuur.”</a:t>
            </a:r>
          </a:p>
          <a:p>
            <a:endParaRPr lang="nl-NL" sz="1200" dirty="0" smtClean="0"/>
          </a:p>
          <a:p>
            <a:endParaRPr lang="nl-NL" sz="1000" dirty="0" smtClean="0"/>
          </a:p>
        </p:txBody>
      </p:sp>
      <p:pic>
        <p:nvPicPr>
          <p:cNvPr id="6" name="Picture 2" descr="http://www.publiekvastgoedmanagement.nl/wordpress/wp-content/uploads/2013/07/basis-op-orde.jpg"/>
          <p:cNvPicPr>
            <a:picLocks noChangeAspect="1" noChangeArrowheads="1"/>
          </p:cNvPicPr>
          <p:nvPr/>
        </p:nvPicPr>
        <p:blipFill>
          <a:blip r:embed="rId3" cstate="print"/>
          <a:srcRect/>
          <a:stretch>
            <a:fillRect/>
          </a:stretch>
        </p:blipFill>
        <p:spPr bwMode="auto">
          <a:xfrm>
            <a:off x="5265193" y="252066"/>
            <a:ext cx="1728191" cy="129614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2572" y="499887"/>
            <a:ext cx="6638328" cy="1149738"/>
          </a:xfrm>
        </p:spPr>
        <p:txBody>
          <a:bodyPr/>
          <a:lstStyle/>
          <a:p>
            <a:r>
              <a:rPr lang="nl-NL" dirty="0" smtClean="0"/>
              <a:t>Aandachtspunt: structuurvisie</a:t>
            </a:r>
            <a:endParaRPr lang="nl-NL" dirty="0"/>
          </a:p>
        </p:txBody>
      </p:sp>
      <p:sp>
        <p:nvSpPr>
          <p:cNvPr id="3" name="Tijdelijke aanduiding voor inhoud 2"/>
          <p:cNvSpPr>
            <a:spLocks noGrp="1"/>
          </p:cNvSpPr>
          <p:nvPr>
            <p:ph idx="1"/>
          </p:nvPr>
        </p:nvSpPr>
        <p:spPr>
          <a:xfrm>
            <a:off x="562572" y="1404193"/>
            <a:ext cx="6375820" cy="2899337"/>
          </a:xfrm>
        </p:spPr>
        <p:txBody>
          <a:bodyPr>
            <a:noAutofit/>
          </a:bodyPr>
          <a:lstStyle/>
          <a:p>
            <a:r>
              <a:rPr lang="nl-NL" sz="1800" b="0" dirty="0" smtClean="0">
                <a:solidFill>
                  <a:schemeClr val="tx1"/>
                </a:solidFill>
              </a:rPr>
              <a:t>Keuzen over toekomstige ruimtelijke ontwikkelingen baseren op inschatting regionale vraag met oog voor zorgvuldige ruimtelijke inpassing </a:t>
            </a:r>
          </a:p>
          <a:p>
            <a:r>
              <a:rPr lang="nl-NL" sz="1800" b="0" dirty="0" smtClean="0">
                <a:solidFill>
                  <a:schemeClr val="tx1"/>
                </a:solidFill>
              </a:rPr>
              <a:t>Ladder als denkraam hiervoor heel geschikt </a:t>
            </a:r>
          </a:p>
          <a:p>
            <a:r>
              <a:rPr lang="nl-NL" sz="1800" b="0" dirty="0" smtClean="0">
                <a:solidFill>
                  <a:schemeClr val="tx1"/>
                </a:solidFill>
              </a:rPr>
              <a:t>Maar: Bro verplicht gebruik ladder </a:t>
            </a:r>
            <a:r>
              <a:rPr lang="nl-NL" sz="1800" b="0" u="sng" dirty="0" smtClean="0">
                <a:solidFill>
                  <a:schemeClr val="tx1"/>
                </a:solidFill>
              </a:rPr>
              <a:t>niet</a:t>
            </a:r>
            <a:r>
              <a:rPr lang="nl-NL" sz="1800" b="0" dirty="0" smtClean="0">
                <a:solidFill>
                  <a:schemeClr val="tx1"/>
                </a:solidFill>
              </a:rPr>
              <a:t> voor structuurvisie</a:t>
            </a:r>
          </a:p>
          <a:p>
            <a:r>
              <a:rPr lang="nl-NL" sz="1800" b="0" dirty="0" smtClean="0">
                <a:solidFill>
                  <a:schemeClr val="tx1"/>
                </a:solidFill>
              </a:rPr>
              <a:t>Als ladder goed is toegepast in structuurvisie bij verstedelijkingsopgaven kan verplichte toelichting bij bestemmingsplannen, die desbetreffende structuurvisie als strategisch kader hanteert, hiernaar wel verwijzen</a:t>
            </a:r>
          </a:p>
          <a:p>
            <a:r>
              <a:rPr lang="nl-NL" sz="1800" b="0" dirty="0" smtClean="0">
                <a:solidFill>
                  <a:schemeClr val="tx1"/>
                </a:solidFill>
              </a:rPr>
              <a:t>Zolang behoefte nog actueel 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2572" y="499887"/>
            <a:ext cx="6638328" cy="1149738"/>
          </a:xfrm>
        </p:spPr>
        <p:txBody>
          <a:bodyPr/>
          <a:lstStyle/>
          <a:p>
            <a:r>
              <a:rPr lang="nl-NL" dirty="0" smtClean="0"/>
              <a:t>Hoe toetst Raad van State?</a:t>
            </a:r>
            <a:endParaRPr lang="nl-NL" dirty="0"/>
          </a:p>
        </p:txBody>
      </p:sp>
      <p:sp>
        <p:nvSpPr>
          <p:cNvPr id="6" name="Tijdelijke aanduiding voor inhoud 2"/>
          <p:cNvSpPr>
            <a:spLocks noGrp="1"/>
          </p:cNvSpPr>
          <p:nvPr>
            <p:ph idx="1"/>
          </p:nvPr>
        </p:nvSpPr>
        <p:spPr>
          <a:xfrm>
            <a:off x="562572" y="1483656"/>
            <a:ext cx="6375820" cy="3376987"/>
          </a:xfrm>
        </p:spPr>
        <p:txBody>
          <a:bodyPr>
            <a:noAutofit/>
          </a:bodyPr>
          <a:lstStyle/>
          <a:p>
            <a:pPr marL="342170" indent="-342170">
              <a:buFont typeface="+mj-lt"/>
              <a:buAutoNum type="arabicPeriod"/>
            </a:pPr>
            <a:r>
              <a:rPr lang="nl-NL" sz="1800" b="0" dirty="0" smtClean="0">
                <a:solidFill>
                  <a:schemeClr val="tx1"/>
                </a:solidFill>
              </a:rPr>
              <a:t>In principe terughoudend, procesvereiste, geen blauwdruk</a:t>
            </a:r>
          </a:p>
          <a:p>
            <a:pPr marL="342170" indent="-342170">
              <a:buFont typeface="+mj-lt"/>
              <a:buAutoNum type="arabicPeriod"/>
            </a:pPr>
            <a:r>
              <a:rPr lang="nl-NL" sz="1800" b="0" dirty="0" smtClean="0">
                <a:solidFill>
                  <a:schemeClr val="tx1"/>
                </a:solidFill>
              </a:rPr>
              <a:t>Veel vernietiging door geen Ladder of onvolledig</a:t>
            </a:r>
          </a:p>
          <a:p>
            <a:pPr marL="342170" indent="-342170">
              <a:buFont typeface="+mj-lt"/>
              <a:buAutoNum type="arabicPeriod"/>
            </a:pPr>
            <a:r>
              <a:rPr lang="nl-NL" sz="1800" b="0" dirty="0" smtClean="0">
                <a:solidFill>
                  <a:schemeClr val="tx1"/>
                </a:solidFill>
              </a:rPr>
              <a:t>Geen nut en noodzaaktoets of onderbouwing, maar expliciete Ladder-toets inclusief alle 3 treden</a:t>
            </a:r>
          </a:p>
          <a:p>
            <a:pPr marL="342170" indent="-342170">
              <a:buFont typeface="+mj-lt"/>
              <a:buAutoNum type="arabicPeriod"/>
            </a:pPr>
            <a:r>
              <a:rPr lang="nl-NL" sz="1800" b="0" dirty="0" smtClean="0">
                <a:solidFill>
                  <a:schemeClr val="tx1"/>
                </a:solidFill>
              </a:rPr>
              <a:t>Ladder-teksten op maat, proportioneel</a:t>
            </a:r>
          </a:p>
          <a:p>
            <a:pPr marL="342170" indent="-342170">
              <a:buFont typeface="+mj-lt"/>
              <a:buAutoNum type="arabicPeriod"/>
            </a:pPr>
            <a:r>
              <a:rPr lang="nl-NL" sz="1800" b="0" dirty="0" smtClean="0">
                <a:solidFill>
                  <a:schemeClr val="tx1"/>
                </a:solidFill>
              </a:rPr>
              <a:t>regelmatig messcherp</a:t>
            </a:r>
          </a:p>
          <a:p>
            <a:pPr marL="342170" indent="-342170">
              <a:buFont typeface="+mj-lt"/>
              <a:buAutoNum type="arabicPeriod"/>
            </a:pPr>
            <a:endParaRPr lang="nl-NL" sz="1800" b="0" dirty="0" smtClean="0">
              <a:solidFill>
                <a:schemeClr val="tx1"/>
              </a:solidFill>
            </a:endParaRPr>
          </a:p>
          <a:p>
            <a:pPr marL="342170" indent="-342170">
              <a:buNone/>
            </a:pPr>
            <a:r>
              <a:rPr lang="nl-NL" b="0" dirty="0" smtClean="0">
                <a:solidFill>
                  <a:schemeClr val="tx2"/>
                </a:solidFill>
                <a:latin typeface="+mj-lt"/>
                <a:ea typeface="+mj-ea"/>
                <a:cs typeface="+mj-cs"/>
              </a:rPr>
              <a:t>Ladder is onderzoeks- en motiveringseis, geen </a:t>
            </a:r>
          </a:p>
          <a:p>
            <a:pPr marL="342170" indent="-342170">
              <a:buNone/>
            </a:pPr>
            <a:r>
              <a:rPr lang="nl-NL" b="0" dirty="0" smtClean="0">
                <a:solidFill>
                  <a:schemeClr val="tx2"/>
                </a:solidFill>
                <a:latin typeface="+mj-lt"/>
                <a:ea typeface="+mj-ea"/>
                <a:cs typeface="+mj-cs"/>
              </a:rPr>
              <a:t>inhoudelijke norm</a:t>
            </a:r>
          </a:p>
          <a:p>
            <a:pPr marL="342170" indent="-342170">
              <a:buNone/>
            </a:pPr>
            <a:r>
              <a:rPr lang="nl-NL" b="0" dirty="0" smtClean="0">
                <a:solidFill>
                  <a:schemeClr val="tx2"/>
                </a:solidFill>
                <a:latin typeface="+mj-lt"/>
                <a:ea typeface="+mj-ea"/>
                <a:cs typeface="+mj-cs"/>
              </a:rPr>
              <a:t>(o.a. 24 april 2014, 201304509/1/R1)</a:t>
            </a:r>
          </a:p>
          <a:p>
            <a:pPr marL="342170" indent="-342170">
              <a:buNone/>
            </a:pPr>
            <a:endParaRPr lang="nl-NL" b="0" dirty="0" smtClean="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a:t>
            </a:r>
            <a:r>
              <a:rPr lang="nl-NL" dirty="0" smtClean="0"/>
              <a:t>ode lap op stier bij Raad van State</a:t>
            </a:r>
            <a:endParaRPr lang="nl-NL" dirty="0"/>
          </a:p>
        </p:txBody>
      </p:sp>
      <p:sp>
        <p:nvSpPr>
          <p:cNvPr id="3" name="Tijdelijke aanduiding voor inhoud 2"/>
          <p:cNvSpPr>
            <a:spLocks noGrp="1"/>
          </p:cNvSpPr>
          <p:nvPr>
            <p:ph idx="1"/>
          </p:nvPr>
        </p:nvSpPr>
        <p:spPr>
          <a:xfrm>
            <a:off x="576114" y="3504624"/>
            <a:ext cx="6375820" cy="1584176"/>
          </a:xfrm>
        </p:spPr>
        <p:txBody>
          <a:bodyPr>
            <a:normAutofit/>
          </a:bodyPr>
          <a:lstStyle/>
          <a:p>
            <a:pPr marL="457200" indent="-457200">
              <a:buFont typeface="+mj-lt"/>
              <a:buAutoNum type="arabicPeriod"/>
            </a:pPr>
            <a:r>
              <a:rPr lang="nl-NL" sz="1800" b="0" dirty="0" smtClean="0">
                <a:solidFill>
                  <a:schemeClr val="tx1">
                    <a:lumMod val="85000"/>
                    <a:lumOff val="15000"/>
                  </a:schemeClr>
                </a:solidFill>
              </a:rPr>
              <a:t>Ladder niet serieus nemen </a:t>
            </a:r>
          </a:p>
          <a:p>
            <a:pPr marL="457200" indent="-457200">
              <a:buFont typeface="+mj-lt"/>
              <a:buAutoNum type="arabicPeriod"/>
            </a:pPr>
            <a:r>
              <a:rPr lang="nl-NL" sz="1800" b="0" dirty="0" smtClean="0">
                <a:solidFill>
                  <a:schemeClr val="tx1">
                    <a:lumMod val="85000"/>
                    <a:lumOff val="15000"/>
                  </a:schemeClr>
                </a:solidFill>
              </a:rPr>
              <a:t>Geen regionale afstemming</a:t>
            </a:r>
          </a:p>
          <a:p>
            <a:pPr marL="457200" indent="-457200">
              <a:buFont typeface="+mj-lt"/>
              <a:buAutoNum type="arabicPeriod"/>
            </a:pPr>
            <a:r>
              <a:rPr lang="nl-NL" sz="1800" b="0" dirty="0" err="1" smtClean="0">
                <a:solidFill>
                  <a:schemeClr val="tx1">
                    <a:lumMod val="85000"/>
                    <a:lumOff val="15000"/>
                  </a:schemeClr>
                </a:solidFill>
              </a:rPr>
              <a:t>Overprogrammering</a:t>
            </a:r>
            <a:endParaRPr lang="nl-NL" sz="1800" b="0" dirty="0">
              <a:solidFill>
                <a:schemeClr val="tx1">
                  <a:lumMod val="85000"/>
                  <a:lumOff val="15000"/>
                </a:schemeClr>
              </a:solidFill>
            </a:endParaRPr>
          </a:p>
          <a:p>
            <a:pPr marL="457200" indent="-457200">
              <a:buFont typeface="+mj-lt"/>
              <a:buAutoNum type="arabicPeriod"/>
            </a:pPr>
            <a:r>
              <a:rPr lang="nl-NL" sz="1800" b="0" dirty="0" smtClean="0">
                <a:solidFill>
                  <a:schemeClr val="tx1">
                    <a:lumMod val="85000"/>
                    <a:lumOff val="15000"/>
                  </a:schemeClr>
                </a:solidFill>
              </a:rPr>
              <a:t>Leegstand</a:t>
            </a:r>
            <a:endParaRPr lang="nl-NL" sz="1800" b="0" dirty="0">
              <a:solidFill>
                <a:schemeClr val="tx1">
                  <a:lumMod val="85000"/>
                  <a:lumOff val="15000"/>
                </a:schemeClr>
              </a:solidFill>
            </a:endParaRPr>
          </a:p>
        </p:txBody>
      </p:sp>
      <p:pic>
        <p:nvPicPr>
          <p:cNvPr id="1026" name="Picture 2" descr="http://www.animaatjes.nl/cliparts/boerderij/stieren/140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258" y="972145"/>
            <a:ext cx="2425532"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132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Jurisprudentie na 2½ jaar: 80% helder </a:t>
            </a:r>
            <a:endParaRPr lang="nl-NL" dirty="0"/>
          </a:p>
        </p:txBody>
      </p:sp>
      <p:sp>
        <p:nvSpPr>
          <p:cNvPr id="3" name="Tijdelijke aanduiding voor inhoud 2"/>
          <p:cNvSpPr>
            <a:spLocks noGrp="1"/>
          </p:cNvSpPr>
          <p:nvPr>
            <p:ph idx="1"/>
          </p:nvPr>
        </p:nvSpPr>
        <p:spPr>
          <a:xfrm>
            <a:off x="562572" y="1404193"/>
            <a:ext cx="6638328" cy="3528392"/>
          </a:xfrm>
        </p:spPr>
        <p:txBody>
          <a:bodyPr>
            <a:noAutofit/>
          </a:bodyPr>
          <a:lstStyle/>
          <a:p>
            <a:pPr marL="0" indent="0">
              <a:buNone/>
            </a:pPr>
            <a:r>
              <a:rPr lang="nl-NL" sz="1400" b="0" i="1" dirty="0" smtClean="0">
                <a:solidFill>
                  <a:schemeClr val="tx1"/>
                </a:solidFill>
              </a:rPr>
              <a:t>Waar is nog discussie over </a:t>
            </a:r>
            <a:endParaRPr lang="nl-NL" sz="1400" b="0" i="1" dirty="0">
              <a:solidFill>
                <a:schemeClr val="tx1"/>
              </a:solidFill>
            </a:endParaRPr>
          </a:p>
          <a:p>
            <a:r>
              <a:rPr lang="nl-NL" sz="1400" b="0" dirty="0" smtClean="0">
                <a:solidFill>
                  <a:schemeClr val="tx1"/>
                </a:solidFill>
              </a:rPr>
              <a:t>nieuwe stedelijke ontwikkeling: kerken, crematorium, et cetera</a:t>
            </a:r>
          </a:p>
          <a:p>
            <a:r>
              <a:rPr lang="nl-NL" sz="1400" b="0" dirty="0" smtClean="0">
                <a:solidFill>
                  <a:schemeClr val="tx1"/>
                </a:solidFill>
              </a:rPr>
              <a:t>transformatie: ‘zodanige functiewijziging’</a:t>
            </a:r>
          </a:p>
          <a:p>
            <a:r>
              <a:rPr lang="nl-NL" sz="1400" b="0" dirty="0" smtClean="0">
                <a:solidFill>
                  <a:schemeClr val="tx1"/>
                </a:solidFill>
              </a:rPr>
              <a:t>afbakening ‘bestaand stedelijk gebied’</a:t>
            </a:r>
          </a:p>
          <a:p>
            <a:pPr marL="0" indent="0">
              <a:buNone/>
            </a:pPr>
            <a:endParaRPr lang="nl-NL" sz="1400" b="0" dirty="0" smtClean="0">
              <a:solidFill>
                <a:schemeClr val="tx1"/>
              </a:solidFill>
            </a:endParaRPr>
          </a:p>
          <a:p>
            <a:pPr marL="0" indent="0">
              <a:buNone/>
            </a:pPr>
            <a:r>
              <a:rPr lang="nl-NL" sz="1400" b="0" dirty="0" smtClean="0">
                <a:solidFill>
                  <a:schemeClr val="tx1"/>
                </a:solidFill>
              </a:rPr>
              <a:t>Ofwel: vooral ‘juristerij’.</a:t>
            </a:r>
          </a:p>
          <a:p>
            <a:endParaRPr lang="nl-NL" sz="1400" b="0" dirty="0">
              <a:solidFill>
                <a:schemeClr val="tx1"/>
              </a:solidFill>
            </a:endParaRPr>
          </a:p>
          <a:p>
            <a:pPr marL="0" indent="0">
              <a:buNone/>
            </a:pPr>
            <a:r>
              <a:rPr lang="nl-NL" sz="1400" b="0" i="1" dirty="0" smtClean="0">
                <a:solidFill>
                  <a:schemeClr val="tx1"/>
                </a:solidFill>
              </a:rPr>
              <a:t>Waar ontstaat helderheid op </a:t>
            </a:r>
            <a:endParaRPr lang="nl-NL" sz="1400" b="0" i="1" dirty="0">
              <a:solidFill>
                <a:schemeClr val="tx1"/>
              </a:solidFill>
            </a:endParaRPr>
          </a:p>
          <a:p>
            <a:r>
              <a:rPr lang="nl-NL" sz="1400" b="0" dirty="0" smtClean="0">
                <a:solidFill>
                  <a:schemeClr val="tx1"/>
                </a:solidFill>
              </a:rPr>
              <a:t>hoofdlijnen trede 1 en 2: regio, behoefte, inbreiding, leegstand</a:t>
            </a:r>
          </a:p>
          <a:p>
            <a:r>
              <a:rPr lang="nl-NL" sz="1400" b="0" dirty="0" smtClean="0">
                <a:solidFill>
                  <a:schemeClr val="tx1"/>
                </a:solidFill>
              </a:rPr>
              <a:t>motiveerplicht die je serieus moet nemen en op hoofdlijnen moet kloppen</a:t>
            </a:r>
          </a:p>
          <a:p>
            <a:r>
              <a:rPr lang="nl-NL" sz="1400" b="0" dirty="0" smtClean="0">
                <a:solidFill>
                  <a:schemeClr val="tx1"/>
                </a:solidFill>
              </a:rPr>
              <a:t>provincie en gemeente eruit </a:t>
            </a:r>
            <a:r>
              <a:rPr lang="nl-NL" sz="1400" b="0" u="sng" dirty="0" smtClean="0">
                <a:solidFill>
                  <a:schemeClr val="tx1"/>
                </a:solidFill>
              </a:rPr>
              <a:t>op goede basis</a:t>
            </a:r>
            <a:r>
              <a:rPr lang="nl-NL" sz="1400" b="0" dirty="0" smtClean="0">
                <a:solidFill>
                  <a:schemeClr val="tx1"/>
                </a:solidFill>
              </a:rPr>
              <a:t>: dan bent u er bijna </a:t>
            </a:r>
          </a:p>
          <a:p>
            <a:pPr marL="0" indent="0">
              <a:buNone/>
            </a:pPr>
            <a:endParaRPr lang="nl-NL" sz="1400" b="0" dirty="0" smtClean="0">
              <a:solidFill>
                <a:schemeClr val="tx1"/>
              </a:solidFill>
            </a:endParaRPr>
          </a:p>
          <a:p>
            <a:pPr marL="0" indent="0">
              <a:buNone/>
            </a:pPr>
            <a:r>
              <a:rPr lang="nl-NL" sz="1400" b="0" dirty="0" smtClean="0">
                <a:solidFill>
                  <a:schemeClr val="tx1"/>
                </a:solidFill>
              </a:rPr>
              <a:t>Ofwel: vooral inhoud. Bij twijfel: gemeente krijgt voordeel twijfel. </a:t>
            </a:r>
          </a:p>
          <a:p>
            <a:endParaRPr lang="nl-NL" sz="1400" b="0" dirty="0">
              <a:solidFill>
                <a:schemeClr val="tx1"/>
              </a:solidFill>
            </a:endParaRPr>
          </a:p>
        </p:txBody>
      </p:sp>
    </p:spTree>
    <p:extLst>
      <p:ext uri="{BB962C8B-B14F-4D97-AF65-F5344CB8AC3E}">
        <p14:creationId xmlns:p14="http://schemas.microsoft.com/office/powerpoint/2010/main" val="3508153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Observatie: waarom zo’n toestand?</a:t>
            </a:r>
            <a:endParaRPr lang="nl-NL" dirty="0"/>
          </a:p>
        </p:txBody>
      </p:sp>
      <p:sp>
        <p:nvSpPr>
          <p:cNvPr id="3" name="Tijdelijke aanduiding voor inhoud 2"/>
          <p:cNvSpPr>
            <a:spLocks noGrp="1"/>
          </p:cNvSpPr>
          <p:nvPr>
            <p:ph idx="1"/>
          </p:nvPr>
        </p:nvSpPr>
        <p:spPr>
          <a:xfrm>
            <a:off x="562572" y="1404193"/>
            <a:ext cx="6638328" cy="3528392"/>
          </a:xfrm>
        </p:spPr>
        <p:txBody>
          <a:bodyPr>
            <a:noAutofit/>
          </a:bodyPr>
          <a:lstStyle/>
          <a:p>
            <a:r>
              <a:rPr lang="nl-NL" sz="1400" b="0" dirty="0">
                <a:solidFill>
                  <a:schemeClr val="tx1"/>
                </a:solidFill>
              </a:rPr>
              <a:t>Rijk communiceerde matig </a:t>
            </a:r>
          </a:p>
          <a:p>
            <a:r>
              <a:rPr lang="nl-NL" sz="1400" b="0" dirty="0">
                <a:solidFill>
                  <a:schemeClr val="tx1"/>
                </a:solidFill>
              </a:rPr>
              <a:t>Gemeenten beheers(t)en lang de Ladder </a:t>
            </a:r>
            <a:r>
              <a:rPr lang="nl-NL" sz="1400" b="0" dirty="0" smtClean="0">
                <a:solidFill>
                  <a:schemeClr val="tx1"/>
                </a:solidFill>
              </a:rPr>
              <a:t>niet</a:t>
            </a:r>
            <a:r>
              <a:rPr lang="nl-NL" sz="1400" b="0" dirty="0">
                <a:solidFill>
                  <a:schemeClr val="tx1"/>
                </a:solidFill>
              </a:rPr>
              <a:t>, sinds een jaar gaat dit beter </a:t>
            </a:r>
          </a:p>
          <a:p>
            <a:r>
              <a:rPr lang="nl-NL" sz="1400" b="0" dirty="0">
                <a:solidFill>
                  <a:schemeClr val="tx1"/>
                </a:solidFill>
              </a:rPr>
              <a:t>Provincies zeer uiteenlopend over de Ladder</a:t>
            </a:r>
          </a:p>
          <a:p>
            <a:r>
              <a:rPr lang="nl-NL" sz="1400" b="0" dirty="0">
                <a:solidFill>
                  <a:schemeClr val="tx1"/>
                </a:solidFill>
              </a:rPr>
              <a:t>Raad van State vult dus de Ladder maar in </a:t>
            </a:r>
          </a:p>
          <a:p>
            <a:r>
              <a:rPr lang="nl-NL" sz="1400" b="0" dirty="0">
                <a:solidFill>
                  <a:schemeClr val="tx1"/>
                </a:solidFill>
              </a:rPr>
              <a:t>RO-end Nederland in shock: economische crisis, plus: heel ander groeipad dan laatste decennia; veranderproces van bovenste plank </a:t>
            </a:r>
          </a:p>
          <a:p>
            <a:r>
              <a:rPr lang="nl-NL" sz="1400" b="0" dirty="0">
                <a:solidFill>
                  <a:schemeClr val="tx1"/>
                </a:solidFill>
              </a:rPr>
              <a:t>Nederland is enorm nieuwbouwgericht, dat is in 40 jaar aangeleerd</a:t>
            </a:r>
          </a:p>
          <a:p>
            <a:r>
              <a:rPr lang="nl-NL" sz="1400" b="0" dirty="0">
                <a:solidFill>
                  <a:schemeClr val="tx1"/>
                </a:solidFill>
              </a:rPr>
              <a:t>Trede 2 feitelijk volstrekt nieuw </a:t>
            </a:r>
          </a:p>
          <a:p>
            <a:r>
              <a:rPr lang="nl-NL" sz="1400" b="0" dirty="0">
                <a:solidFill>
                  <a:schemeClr val="tx1"/>
                </a:solidFill>
              </a:rPr>
              <a:t>Veel plannen passen niet in de Ladder; er zijn te veel harde plannen (</a:t>
            </a:r>
            <a:r>
              <a:rPr lang="nl-NL" sz="1400" b="0" dirty="0" err="1">
                <a:solidFill>
                  <a:schemeClr val="tx1"/>
                </a:solidFill>
              </a:rPr>
              <a:t>overprogrammering</a:t>
            </a:r>
            <a:r>
              <a:rPr lang="nl-NL" sz="1400" b="0" dirty="0">
                <a:solidFill>
                  <a:schemeClr val="tx1"/>
                </a:solidFill>
              </a:rPr>
              <a:t>) </a:t>
            </a:r>
          </a:p>
          <a:p>
            <a:r>
              <a:rPr lang="nl-NL" sz="1400" b="0" dirty="0">
                <a:solidFill>
                  <a:schemeClr val="tx1"/>
                </a:solidFill>
              </a:rPr>
              <a:t>Gemeenten vast in </a:t>
            </a:r>
            <a:r>
              <a:rPr lang="nl-NL" sz="1400" b="0" dirty="0" err="1">
                <a:solidFill>
                  <a:schemeClr val="tx1"/>
                </a:solidFill>
              </a:rPr>
              <a:t>grexen</a:t>
            </a:r>
            <a:r>
              <a:rPr lang="nl-NL" sz="1400" b="0" dirty="0">
                <a:solidFill>
                  <a:schemeClr val="tx1"/>
                </a:solidFill>
              </a:rPr>
              <a:t>, oude contracten en bestuurlijke ambities uit het verleden </a:t>
            </a:r>
          </a:p>
          <a:p>
            <a:r>
              <a:rPr lang="nl-NL" sz="1400" b="0" dirty="0">
                <a:solidFill>
                  <a:schemeClr val="tx1"/>
                </a:solidFill>
              </a:rPr>
              <a:t>Regionale afstemming in Nederland is </a:t>
            </a:r>
            <a:r>
              <a:rPr lang="nl-NL" sz="1400" b="0" dirty="0" smtClean="0">
                <a:solidFill>
                  <a:schemeClr val="tx1"/>
                </a:solidFill>
              </a:rPr>
              <a:t>en blijft matig!</a:t>
            </a:r>
            <a:endParaRPr lang="nl-NL" sz="1400" b="0" dirty="0">
              <a:solidFill>
                <a:schemeClr val="tx1"/>
              </a:solidFill>
            </a:endParaRPr>
          </a:p>
          <a:p>
            <a:pPr marL="0" indent="0" algn="ctr">
              <a:buNone/>
            </a:pPr>
            <a:r>
              <a:rPr lang="nl-NL" sz="1600" dirty="0">
                <a:solidFill>
                  <a:srgbClr val="0070C0"/>
                </a:solidFill>
              </a:rPr>
              <a:t>Ladder niet het punt, </a:t>
            </a:r>
            <a:r>
              <a:rPr lang="nl-NL" sz="1600" dirty="0" err="1">
                <a:solidFill>
                  <a:srgbClr val="0070C0"/>
                </a:solidFill>
              </a:rPr>
              <a:t>overprogrammering</a:t>
            </a:r>
            <a:r>
              <a:rPr lang="nl-NL" sz="1600" dirty="0">
                <a:solidFill>
                  <a:srgbClr val="0070C0"/>
                </a:solidFill>
              </a:rPr>
              <a:t> en ‘veranderen’ het punt  </a:t>
            </a:r>
          </a:p>
          <a:p>
            <a:endParaRPr lang="nl-NL" sz="1400" b="0" u="sng" dirty="0">
              <a:solidFill>
                <a:schemeClr val="tx1"/>
              </a:solidFill>
            </a:endParaRPr>
          </a:p>
        </p:txBody>
      </p:sp>
    </p:spTree>
    <p:extLst>
      <p:ext uri="{BB962C8B-B14F-4D97-AF65-F5344CB8AC3E}">
        <p14:creationId xmlns:p14="http://schemas.microsoft.com/office/powerpoint/2010/main" val="3436748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Ladder: goed en niet goed </a:t>
            </a:r>
            <a:endParaRPr lang="nl-NL" dirty="0"/>
          </a:p>
        </p:txBody>
      </p:sp>
      <p:sp>
        <p:nvSpPr>
          <p:cNvPr id="3" name="Tijdelijke aanduiding voor inhoud 2"/>
          <p:cNvSpPr>
            <a:spLocks noGrp="1"/>
          </p:cNvSpPr>
          <p:nvPr>
            <p:ph idx="1"/>
          </p:nvPr>
        </p:nvSpPr>
        <p:spPr>
          <a:xfrm>
            <a:off x="562572" y="1404193"/>
            <a:ext cx="6638328" cy="3528392"/>
          </a:xfrm>
        </p:spPr>
        <p:txBody>
          <a:bodyPr>
            <a:noAutofit/>
          </a:bodyPr>
          <a:lstStyle/>
          <a:p>
            <a:pPr marL="0" indent="0">
              <a:buNone/>
            </a:pPr>
            <a:r>
              <a:rPr lang="nl-NL" sz="1400" b="0" i="1" dirty="0">
                <a:solidFill>
                  <a:schemeClr val="tx1"/>
                </a:solidFill>
              </a:rPr>
              <a:t>Goed: er gebeurt echt wat </a:t>
            </a:r>
          </a:p>
          <a:p>
            <a:r>
              <a:rPr lang="nl-NL" sz="1400" b="0" dirty="0">
                <a:solidFill>
                  <a:schemeClr val="tx1"/>
                </a:solidFill>
              </a:rPr>
              <a:t>Shock effect is fijn: ‘bang’ voor RvS</a:t>
            </a:r>
          </a:p>
          <a:p>
            <a:r>
              <a:rPr lang="nl-NL" sz="1400" b="0" dirty="0">
                <a:solidFill>
                  <a:schemeClr val="tx1"/>
                </a:solidFill>
              </a:rPr>
              <a:t>Mind set bestuurders en grondbedrijven wordt echt anders</a:t>
            </a:r>
          </a:p>
          <a:p>
            <a:r>
              <a:rPr lang="nl-NL" sz="1400" b="0" dirty="0">
                <a:solidFill>
                  <a:schemeClr val="tx1"/>
                </a:solidFill>
              </a:rPr>
              <a:t>Zet regionale afstemming op scherp en provincie en gemeenten voor de hindernis </a:t>
            </a:r>
          </a:p>
          <a:p>
            <a:r>
              <a:rPr lang="nl-NL" sz="1400" b="0" dirty="0">
                <a:solidFill>
                  <a:schemeClr val="tx1"/>
                </a:solidFill>
              </a:rPr>
              <a:t>Ladder als concept wordt steeds vaker onderschreven </a:t>
            </a:r>
          </a:p>
          <a:p>
            <a:endParaRPr lang="nl-NL" sz="1400" b="0" dirty="0">
              <a:solidFill>
                <a:schemeClr val="tx1"/>
              </a:solidFill>
            </a:endParaRPr>
          </a:p>
          <a:p>
            <a:pPr marL="0" indent="0">
              <a:buNone/>
            </a:pPr>
            <a:r>
              <a:rPr lang="nl-NL" sz="1400" b="0" i="1" dirty="0">
                <a:solidFill>
                  <a:schemeClr val="tx1"/>
                </a:solidFill>
              </a:rPr>
              <a:t>Niet goed: filosofie </a:t>
            </a:r>
            <a:r>
              <a:rPr lang="nl-NL" sz="1400" b="0" i="1" dirty="0" smtClean="0">
                <a:solidFill>
                  <a:schemeClr val="tx1"/>
                </a:solidFill>
              </a:rPr>
              <a:t>komt niet voldoende uit de verf </a:t>
            </a:r>
            <a:endParaRPr lang="nl-NL" sz="1400" b="0" i="1" dirty="0">
              <a:solidFill>
                <a:schemeClr val="tx1"/>
              </a:solidFill>
            </a:endParaRPr>
          </a:p>
          <a:p>
            <a:r>
              <a:rPr lang="nl-NL" sz="1400" b="0" dirty="0">
                <a:solidFill>
                  <a:schemeClr val="tx1"/>
                </a:solidFill>
              </a:rPr>
              <a:t>Verhaal achter de Ladder ontbreekt; daarom te veel Ladder-</a:t>
            </a:r>
            <a:r>
              <a:rPr lang="nl-NL" sz="1400" b="0" dirty="0" err="1">
                <a:solidFill>
                  <a:schemeClr val="tx1"/>
                </a:solidFill>
              </a:rPr>
              <a:t>bashing</a:t>
            </a:r>
            <a:r>
              <a:rPr lang="nl-NL" sz="1400" b="0" dirty="0">
                <a:solidFill>
                  <a:schemeClr val="tx1"/>
                </a:solidFill>
              </a:rPr>
              <a:t> mogelijk. En daarom lijkt Ladder contrair aan Omgevingswet </a:t>
            </a:r>
          </a:p>
          <a:p>
            <a:r>
              <a:rPr lang="nl-NL" sz="1400" b="0" dirty="0">
                <a:solidFill>
                  <a:schemeClr val="tx1"/>
                </a:solidFill>
              </a:rPr>
              <a:t>Het is </a:t>
            </a:r>
            <a:r>
              <a:rPr lang="nl-NL" sz="1400" b="0" dirty="0" smtClean="0">
                <a:solidFill>
                  <a:schemeClr val="tx1"/>
                </a:solidFill>
              </a:rPr>
              <a:t>op onderdelen nog </a:t>
            </a:r>
            <a:r>
              <a:rPr lang="nl-NL" sz="1400" b="0" dirty="0">
                <a:solidFill>
                  <a:schemeClr val="tx1"/>
                </a:solidFill>
              </a:rPr>
              <a:t>te technisch op basis van jurisprudentie </a:t>
            </a:r>
          </a:p>
          <a:p>
            <a:r>
              <a:rPr lang="nl-NL" sz="1400" b="0" dirty="0">
                <a:solidFill>
                  <a:schemeClr val="tx1"/>
                </a:solidFill>
              </a:rPr>
              <a:t>Begeleiding gemeenten soms goed (door provincie </a:t>
            </a:r>
            <a:r>
              <a:rPr lang="nl-NL" sz="1400" b="0" dirty="0" smtClean="0">
                <a:solidFill>
                  <a:schemeClr val="tx1"/>
                </a:solidFill>
              </a:rPr>
              <a:t>bv bij bedrijventerreinen), </a:t>
            </a:r>
            <a:r>
              <a:rPr lang="nl-NL" sz="1400" b="0" dirty="0">
                <a:solidFill>
                  <a:schemeClr val="tx1"/>
                </a:solidFill>
              </a:rPr>
              <a:t>soms </a:t>
            </a:r>
            <a:r>
              <a:rPr lang="nl-NL" sz="1400" b="0" dirty="0" smtClean="0">
                <a:solidFill>
                  <a:schemeClr val="tx1"/>
                </a:solidFill>
              </a:rPr>
              <a:t>minder (bij wonen bv)</a:t>
            </a:r>
            <a:endParaRPr lang="nl-NL" sz="1400" b="0" dirty="0">
              <a:solidFill>
                <a:schemeClr val="tx1"/>
              </a:solidFill>
            </a:endParaRPr>
          </a:p>
          <a:p>
            <a:endParaRPr lang="nl-NL" sz="1400" b="0" dirty="0">
              <a:solidFill>
                <a:schemeClr val="tx1"/>
              </a:solidFill>
            </a:endParaRPr>
          </a:p>
        </p:txBody>
      </p:sp>
    </p:spTree>
    <p:extLst>
      <p:ext uri="{BB962C8B-B14F-4D97-AF65-F5344CB8AC3E}">
        <p14:creationId xmlns:p14="http://schemas.microsoft.com/office/powerpoint/2010/main" val="905172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231" y="3516922"/>
            <a:ext cx="2219570" cy="166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smtClean="0"/>
              <a:t>Risicovolle plannen</a:t>
            </a:r>
            <a:endParaRPr lang="nl-NL" dirty="0"/>
          </a:p>
        </p:txBody>
      </p:sp>
      <p:sp>
        <p:nvSpPr>
          <p:cNvPr id="3" name="Tijdelijke aanduiding voor inhoud 2"/>
          <p:cNvSpPr>
            <a:spLocks noGrp="1"/>
          </p:cNvSpPr>
          <p:nvPr>
            <p:ph idx="1"/>
          </p:nvPr>
        </p:nvSpPr>
        <p:spPr/>
        <p:txBody>
          <a:bodyPr>
            <a:normAutofit/>
          </a:bodyPr>
          <a:lstStyle/>
          <a:p>
            <a:pPr marL="285750" indent="-285750">
              <a:buFont typeface="Arial" panose="020B0604020202020204" pitchFamily="34" charset="0"/>
              <a:buChar char="•"/>
            </a:pPr>
            <a:r>
              <a:rPr lang="nl-NL" dirty="0" smtClean="0"/>
              <a:t>Oude doos, deals buiten reguliere programmering</a:t>
            </a:r>
          </a:p>
          <a:p>
            <a:pPr marL="285750" indent="-285750">
              <a:buFont typeface="Arial" panose="020B0604020202020204" pitchFamily="34" charset="0"/>
              <a:buChar char="•"/>
            </a:pPr>
            <a:r>
              <a:rPr lang="nl-NL" dirty="0" smtClean="0"/>
              <a:t>Plannen uit gouden eeuw: grootschalig, grote bovenregionale component, eenheidsworst</a:t>
            </a:r>
          </a:p>
          <a:p>
            <a:pPr marL="285750" indent="-285750">
              <a:buFont typeface="Arial" panose="020B0604020202020204" pitchFamily="34" charset="0"/>
              <a:buChar char="•"/>
            </a:pPr>
            <a:r>
              <a:rPr lang="nl-NL" dirty="0" smtClean="0"/>
              <a:t>Plannen in gebieden met amper groei of krimp</a:t>
            </a:r>
          </a:p>
          <a:p>
            <a:pPr marL="285750" indent="-285750">
              <a:buFont typeface="Arial" panose="020B0604020202020204" pitchFamily="34" charset="0"/>
              <a:buChar char="•"/>
            </a:pPr>
            <a:r>
              <a:rPr lang="nl-NL" dirty="0" smtClean="0"/>
              <a:t>Zeer globale c.q. flexibele plannen</a:t>
            </a:r>
          </a:p>
          <a:p>
            <a:pPr marL="285750" indent="-285750">
              <a:buFont typeface="Arial" panose="020B0604020202020204" pitchFamily="34" charset="0"/>
              <a:buChar char="•"/>
            </a:pPr>
            <a:r>
              <a:rPr lang="nl-NL" dirty="0" smtClean="0"/>
              <a:t>Plannen die direct concurreren met bestaande voorraad, bijvoorbeeld starterswoningen</a:t>
            </a:r>
          </a:p>
          <a:p>
            <a:pPr marL="285750" indent="-285750">
              <a:buFont typeface="Arial" panose="020B0604020202020204" pitchFamily="34" charset="0"/>
              <a:buChar char="•"/>
            </a:pPr>
            <a:r>
              <a:rPr lang="nl-NL" dirty="0" smtClean="0"/>
              <a:t>Te grote ambities van uw bestuur</a:t>
            </a:r>
          </a:p>
          <a:p>
            <a:pPr marL="285750" indent="-285750">
              <a:buFont typeface="Arial" panose="020B0604020202020204" pitchFamily="34" charset="0"/>
              <a:buChar char="•"/>
            </a:pPr>
            <a:r>
              <a:rPr lang="nl-NL" dirty="0" smtClean="0"/>
              <a:t>Puur vanuit </a:t>
            </a:r>
            <a:r>
              <a:rPr lang="nl-NL" dirty="0" err="1" smtClean="0"/>
              <a:t>grex</a:t>
            </a:r>
            <a:r>
              <a:rPr lang="nl-NL" dirty="0" smtClean="0"/>
              <a:t>, financiële dragers groen, herontwikkeling et cetera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Uw gemeente &amp; de Ladder</a:t>
            </a:r>
            <a:endParaRPr lang="nl-NL" dirty="0"/>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dirty="0" smtClean="0"/>
              <a:t>U moet aan Rijks-Ladder voldoen en aan eisen van provincie </a:t>
            </a:r>
          </a:p>
          <a:p>
            <a:pPr marL="285750" indent="-285750">
              <a:buFont typeface="Arial" panose="020B0604020202020204" pitchFamily="34" charset="0"/>
              <a:buChar char="•"/>
            </a:pPr>
            <a:r>
              <a:rPr lang="nl-NL" dirty="0" smtClean="0"/>
              <a:t>Schrijf altijd een Ladder-onderbouwing</a:t>
            </a:r>
          </a:p>
          <a:p>
            <a:pPr marL="285750" indent="-285750">
              <a:buFont typeface="Arial" panose="020B0604020202020204" pitchFamily="34" charset="0"/>
              <a:buChar char="•"/>
            </a:pPr>
            <a:r>
              <a:rPr lang="nl-NL" dirty="0" smtClean="0"/>
              <a:t>Iedere trede kwantitatief en kwalitatief </a:t>
            </a:r>
          </a:p>
          <a:p>
            <a:pPr marL="285750" indent="-285750">
              <a:buFont typeface="Arial" panose="020B0604020202020204" pitchFamily="34" charset="0"/>
              <a:buChar char="•"/>
            </a:pPr>
            <a:r>
              <a:rPr lang="nl-NL" dirty="0" smtClean="0"/>
              <a:t>Borg Ladder in regionale visies</a:t>
            </a:r>
          </a:p>
          <a:p>
            <a:pPr marL="285750" indent="-285750">
              <a:buFont typeface="Arial" panose="020B0604020202020204" pitchFamily="34" charset="0"/>
              <a:buChar char="•"/>
            </a:pPr>
            <a:r>
              <a:rPr lang="nl-NL" dirty="0" smtClean="0"/>
              <a:t>Marktregio is niet per se de bestuurlijke regio</a:t>
            </a:r>
          </a:p>
          <a:p>
            <a:pPr marL="285750" indent="-285750">
              <a:buFont typeface="Arial" panose="020B0604020202020204" pitchFamily="34" charset="0"/>
              <a:buChar char="•"/>
            </a:pPr>
            <a:r>
              <a:rPr lang="nl-NL" dirty="0" smtClean="0"/>
              <a:t>Maak een goede visie op bestaande voorraad </a:t>
            </a:r>
          </a:p>
          <a:p>
            <a:pPr marL="285750" indent="-285750">
              <a:buFont typeface="Arial" panose="020B0604020202020204" pitchFamily="34" charset="0"/>
              <a:buChar char="•"/>
            </a:pPr>
            <a:r>
              <a:rPr lang="nl-NL" dirty="0" smtClean="0"/>
              <a:t>Veranker Ladder in beleidsdocumenten (woonvisie, structuurvisie, </a:t>
            </a:r>
            <a:r>
              <a:rPr lang="nl-NL" dirty="0" err="1" smtClean="0"/>
              <a:t>etc</a:t>
            </a:r>
            <a:r>
              <a:rPr lang="nl-NL" dirty="0" smtClean="0"/>
              <a:t>): provincie heeft eerste kaders voor trede 1</a:t>
            </a:r>
          </a:p>
          <a:p>
            <a:pPr marL="285750" indent="-285750">
              <a:buFont typeface="Arial" panose="020B0604020202020204" pitchFamily="34" charset="0"/>
              <a:buChar char="•"/>
            </a:pPr>
            <a:r>
              <a:rPr lang="nl-NL" dirty="0" smtClean="0"/>
              <a:t>Breng Ladder-risico’s binnen uw gemeente in kaart</a:t>
            </a:r>
          </a:p>
          <a:p>
            <a:pPr marL="285750" indent="-285750">
              <a:buFont typeface="Arial" panose="020B0604020202020204" pitchFamily="34" charset="0"/>
              <a:buChar char="•"/>
            </a:pPr>
            <a:r>
              <a:rPr lang="nl-NL" dirty="0" smtClean="0"/>
              <a:t>Bespreek kennis over de Ladder in uw gemeente en regio </a:t>
            </a:r>
          </a:p>
          <a:p>
            <a:pPr marL="285750" indent="-285750">
              <a:buFont typeface="Arial" panose="020B0604020202020204" pitchFamily="34" charset="0"/>
              <a:buChar char="•"/>
            </a:pPr>
            <a:r>
              <a:rPr lang="nl-NL" dirty="0" smtClean="0"/>
              <a:t>Betrek bestuurders en raden!</a:t>
            </a:r>
          </a:p>
          <a:p>
            <a:endParaRPr lang="nl-NL" dirty="0" smtClean="0"/>
          </a:p>
          <a:p>
            <a:endParaRPr lang="nl-NL"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PBL: evaluatie Ladder</a:t>
            </a:r>
            <a:br>
              <a:rPr lang="nl-NL" dirty="0" smtClean="0"/>
            </a:br>
            <a:endParaRPr lang="nl-NL" dirty="0"/>
          </a:p>
        </p:txBody>
      </p:sp>
      <p:sp>
        <p:nvSpPr>
          <p:cNvPr id="3" name="Tijdelijke aanduiding voor inhoud 2"/>
          <p:cNvSpPr>
            <a:spLocks noGrp="1"/>
          </p:cNvSpPr>
          <p:nvPr>
            <p:ph idx="1"/>
          </p:nvPr>
        </p:nvSpPr>
        <p:spPr>
          <a:xfrm>
            <a:off x="562572" y="1260177"/>
            <a:ext cx="6375820" cy="3816424"/>
          </a:xfrm>
        </p:spPr>
        <p:txBody>
          <a:bodyPr>
            <a:noAutofit/>
          </a:bodyPr>
          <a:lstStyle/>
          <a:p>
            <a:r>
              <a:rPr lang="nl-NL" sz="1800" b="0" dirty="0" smtClean="0">
                <a:solidFill>
                  <a:schemeClr val="tx1"/>
                </a:solidFill>
              </a:rPr>
              <a:t>Monitoring nationale belangen SVIR</a:t>
            </a:r>
          </a:p>
          <a:p>
            <a:r>
              <a:rPr lang="nl-NL" sz="1800" b="0" dirty="0" smtClean="0">
                <a:solidFill>
                  <a:schemeClr val="tx1"/>
                </a:solidFill>
              </a:rPr>
              <a:t>Eerste ervaringen: check op 950 plannen, conclusie: 250 duidelijk ladderplichtig (1-10-2012 tot 1-1-2014)</a:t>
            </a:r>
          </a:p>
          <a:p>
            <a:endParaRPr lang="nl-NL" sz="1600" dirty="0" smtClean="0"/>
          </a:p>
          <a:p>
            <a:endParaRPr lang="nl-NL" sz="800" dirty="0" smtClean="0"/>
          </a:p>
          <a:p>
            <a:endParaRPr lang="nl-NL" sz="1600" dirty="0" smtClean="0"/>
          </a:p>
          <a:p>
            <a:endParaRPr lang="nl-NL" sz="1600" dirty="0" smtClean="0"/>
          </a:p>
          <a:p>
            <a:endParaRPr lang="nl-NL" sz="1600" dirty="0" smtClean="0"/>
          </a:p>
          <a:p>
            <a:endParaRPr lang="nl-NL" sz="1600" dirty="0" smtClean="0"/>
          </a:p>
          <a:p>
            <a:endParaRPr lang="nl-NL" sz="1600" dirty="0" smtClean="0"/>
          </a:p>
          <a:p>
            <a:endParaRPr lang="nl-NL" sz="1600" dirty="0" smtClean="0"/>
          </a:p>
          <a:p>
            <a:pPr>
              <a:buNone/>
            </a:pPr>
            <a:r>
              <a:rPr lang="nl-NL" sz="1400" b="0" dirty="0" smtClean="0">
                <a:solidFill>
                  <a:schemeClr val="tx2"/>
                </a:solidFill>
                <a:ea typeface="+mj-ea"/>
                <a:cs typeface="+mj-cs"/>
              </a:rPr>
              <a:t>“…Zelfs in plannen waar duidelijk sprake is van een stedelijke </a:t>
            </a:r>
          </a:p>
          <a:p>
            <a:pPr>
              <a:buNone/>
            </a:pPr>
            <a:r>
              <a:rPr lang="nl-NL" sz="1400" b="0" dirty="0" smtClean="0">
                <a:solidFill>
                  <a:schemeClr val="tx2"/>
                </a:solidFill>
                <a:ea typeface="+mj-ea"/>
                <a:cs typeface="+mj-cs"/>
              </a:rPr>
              <a:t>ontwikkeling wordt de ladder nauwelijks toegepast. Meestal komt het </a:t>
            </a:r>
          </a:p>
          <a:p>
            <a:pPr>
              <a:buNone/>
            </a:pPr>
            <a:r>
              <a:rPr lang="nl-NL" sz="1400" b="0" dirty="0" smtClean="0">
                <a:solidFill>
                  <a:schemeClr val="tx2"/>
                </a:solidFill>
                <a:ea typeface="+mj-ea"/>
                <a:cs typeface="+mj-cs"/>
              </a:rPr>
              <a:t>woord ladder niet eens in de toelichting voor…”</a:t>
            </a:r>
          </a:p>
        </p:txBody>
      </p:sp>
      <p:graphicFrame>
        <p:nvGraphicFramePr>
          <p:cNvPr id="4" name="Grafiek 3"/>
          <p:cNvGraphicFramePr/>
          <p:nvPr/>
        </p:nvGraphicFramePr>
        <p:xfrm>
          <a:off x="864146" y="1980257"/>
          <a:ext cx="6336754" cy="3056384"/>
        </p:xfrm>
        <a:graphic>
          <a:graphicData uri="http://schemas.openxmlformats.org/drawingml/2006/chart">
            <c:chart xmlns:c="http://schemas.openxmlformats.org/drawingml/2006/chart" xmlns:r="http://schemas.openxmlformats.org/officeDocument/2006/relationships" r:id="rId3"/>
          </a:graphicData>
        </a:graphic>
      </p:graphicFrame>
      <p:sp>
        <p:nvSpPr>
          <p:cNvPr id="5" name="Ovaal 4"/>
          <p:cNvSpPr/>
          <p:nvPr/>
        </p:nvSpPr>
        <p:spPr>
          <a:xfrm rot="19965760">
            <a:off x="879544" y="2527757"/>
            <a:ext cx="1224136" cy="372688"/>
          </a:xfrm>
          <a:prstGeom prst="ellipse">
            <a:avLst/>
          </a:prstGeom>
          <a:noFill/>
          <a:ln w="254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Checklist Ladder &amp; regio’s</a:t>
            </a:r>
            <a:endParaRPr lang="nl-NL" dirty="0"/>
          </a:p>
        </p:txBody>
      </p:sp>
      <p:sp>
        <p:nvSpPr>
          <p:cNvPr id="3" name="Tijdelijke aanduiding voor inhoud 2"/>
          <p:cNvSpPr>
            <a:spLocks noGrp="1"/>
          </p:cNvSpPr>
          <p:nvPr>
            <p:ph idx="1"/>
          </p:nvPr>
        </p:nvSpPr>
        <p:spPr/>
        <p:txBody>
          <a:bodyPr>
            <a:normAutofit lnSpcReduction="10000"/>
          </a:bodyPr>
          <a:lstStyle/>
          <a:p>
            <a:pPr marL="285750" indent="-285750">
              <a:buFont typeface="Arial" panose="020B0604020202020204" pitchFamily="34" charset="0"/>
              <a:buChar char="•"/>
            </a:pPr>
            <a:r>
              <a:rPr lang="nl-NL" dirty="0" smtClean="0"/>
              <a:t>Waar is nog echt behoefte aan? Wat is de kwalitatieve vraag? </a:t>
            </a:r>
          </a:p>
          <a:p>
            <a:pPr marL="285750" indent="-285750">
              <a:buFont typeface="Arial" panose="020B0604020202020204" pitchFamily="34" charset="0"/>
              <a:buChar char="•"/>
            </a:pPr>
            <a:r>
              <a:rPr lang="nl-NL" dirty="0" smtClean="0"/>
              <a:t>Waar zit het overaanbod? Welke plannen voegen weinig toe?</a:t>
            </a:r>
          </a:p>
          <a:p>
            <a:pPr marL="285750" indent="-285750">
              <a:buFont typeface="Arial" panose="020B0604020202020204" pitchFamily="34" charset="0"/>
              <a:buChar char="•"/>
            </a:pPr>
            <a:r>
              <a:rPr lang="nl-NL" dirty="0" smtClean="0"/>
              <a:t>Welke plannen concurreren elkaar? </a:t>
            </a:r>
          </a:p>
          <a:p>
            <a:pPr marL="285750" indent="-285750">
              <a:buFont typeface="Arial" panose="020B0604020202020204" pitchFamily="34" charset="0"/>
              <a:buChar char="•"/>
            </a:pPr>
            <a:r>
              <a:rPr lang="nl-NL" dirty="0" smtClean="0"/>
              <a:t>Wat als u één gemeente was, welke keuzes maakt u dan?</a:t>
            </a:r>
          </a:p>
          <a:p>
            <a:pPr marL="285750" indent="-285750">
              <a:buFont typeface="Arial" panose="020B0604020202020204" pitchFamily="34" charset="0"/>
              <a:buChar char="•"/>
            </a:pPr>
            <a:r>
              <a:rPr lang="nl-NL" dirty="0" smtClean="0"/>
              <a:t>Wat zijn de risico’s in de bestaande voorraad en bestaande gebieden, hoe beperkt u die? </a:t>
            </a:r>
          </a:p>
          <a:p>
            <a:pPr marL="285750" indent="-285750">
              <a:buFont typeface="Arial" panose="020B0604020202020204" pitchFamily="34" charset="0"/>
              <a:buChar char="•"/>
            </a:pPr>
            <a:r>
              <a:rPr lang="nl-NL" dirty="0" smtClean="0"/>
              <a:t>Wat is ‘de regio’ in uw geval bij de verschillende functies? </a:t>
            </a:r>
          </a:p>
          <a:p>
            <a:pPr marL="285750" indent="-285750">
              <a:buFont typeface="Arial" panose="020B0604020202020204" pitchFamily="34" charset="0"/>
              <a:buChar char="•"/>
            </a:pPr>
            <a:r>
              <a:rPr lang="nl-NL" dirty="0" smtClean="0"/>
              <a:t>Wat als u niets doet, hoeveel financiële pijn is er dan? Welke andere gevolgen zijn er? </a:t>
            </a:r>
          </a:p>
          <a:p>
            <a:pPr marL="285750" indent="-285750">
              <a:buFont typeface="Arial" panose="020B0604020202020204" pitchFamily="34" charset="0"/>
              <a:buChar char="•"/>
            </a:pPr>
            <a:r>
              <a:rPr lang="nl-NL" dirty="0" smtClean="0"/>
              <a:t>Wat zijn in de plannen de financiële pijnpunten en welke oplossingen zijn er? </a:t>
            </a:r>
          </a:p>
          <a:p>
            <a:pPr marL="285750" indent="-285750">
              <a:buFont typeface="Arial" panose="020B0604020202020204" pitchFamily="34" charset="0"/>
              <a:buChar char="•"/>
            </a:pPr>
            <a:r>
              <a:rPr lang="nl-NL" dirty="0" smtClean="0"/>
              <a:t>Waar zitten in uw regio de veranderaars? </a:t>
            </a:r>
          </a:p>
          <a:p>
            <a:pPr marL="285750" indent="-285750">
              <a:buFont typeface="Arial" panose="020B0604020202020204" pitchFamily="34" charset="0"/>
              <a:buChar char="•"/>
            </a:pPr>
            <a:r>
              <a:rPr lang="nl-NL" dirty="0" smtClean="0"/>
              <a:t>Hoe zorgt u voor een aantrekkelijk, sterk bestuurlijk proces?</a:t>
            </a:r>
          </a:p>
          <a:p>
            <a:pPr marL="285750" indent="-285750">
              <a:buFont typeface="Arial" panose="020B0604020202020204" pitchFamily="34" charset="0"/>
              <a:buChar char="•"/>
            </a:pPr>
            <a:r>
              <a:rPr lang="nl-NL" dirty="0" smtClean="0"/>
              <a:t>Hoe zorgt u ervoor dat afspraken in de regio Ladder-</a:t>
            </a:r>
            <a:r>
              <a:rPr lang="nl-NL" dirty="0" err="1" smtClean="0"/>
              <a:t>proof</a:t>
            </a:r>
            <a:r>
              <a:rPr lang="nl-NL" dirty="0" smtClean="0"/>
              <a:t> zijn?</a:t>
            </a:r>
          </a:p>
          <a:p>
            <a:endParaRPr lang="nl-NL" dirty="0" smtClean="0"/>
          </a:p>
          <a:p>
            <a:endParaRPr lang="nl-NL" dirty="0" smtClean="0"/>
          </a:p>
          <a:p>
            <a:endParaRPr lang="nl-NL"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t>Artikel 3.1.6 Bro lid 2-3</a:t>
            </a:r>
            <a:endParaRPr lang="nl-NL" sz="2400" dirty="0"/>
          </a:p>
        </p:txBody>
      </p:sp>
      <p:sp>
        <p:nvSpPr>
          <p:cNvPr id="4" name="Tekstvak 3"/>
          <p:cNvSpPr txBox="1"/>
          <p:nvPr/>
        </p:nvSpPr>
        <p:spPr>
          <a:xfrm>
            <a:off x="576114" y="1188169"/>
            <a:ext cx="6264696" cy="3693319"/>
          </a:xfrm>
          <a:prstGeom prst="rect">
            <a:avLst/>
          </a:prstGeom>
          <a:noFill/>
        </p:spPr>
        <p:txBody>
          <a:bodyPr wrap="square" rtlCol="0">
            <a:spAutoFit/>
          </a:bodyPr>
          <a:lstStyle/>
          <a:p>
            <a:pPr marL="342900" indent="-342900">
              <a:buFont typeface="+mj-lt"/>
              <a:buAutoNum type="arabicPeriod" startAt="2"/>
            </a:pPr>
            <a:r>
              <a:rPr lang="nl-NL" sz="1300" dirty="0" smtClean="0">
                <a:solidFill>
                  <a:prstClr val="black"/>
                </a:solidFill>
              </a:rPr>
              <a:t>De toelichting bij een </a:t>
            </a:r>
            <a:r>
              <a:rPr lang="nl-NL" sz="1300" dirty="0" smtClean="0">
                <a:solidFill>
                  <a:srgbClr val="0098D8"/>
                </a:solidFill>
              </a:rPr>
              <a:t>bestemmingsplan dat een nieuwe stedelijke ontwikkeling mogelijk maakt</a:t>
            </a:r>
            <a:r>
              <a:rPr lang="nl-NL" sz="1300" dirty="0" smtClean="0">
                <a:solidFill>
                  <a:prstClr val="black"/>
                </a:solidFill>
              </a:rPr>
              <a:t>, voldoet aan de volgende voorwaarden:</a:t>
            </a:r>
          </a:p>
          <a:p>
            <a:pPr marL="702924" lvl="1" indent="-342900">
              <a:buFont typeface="+mj-lt"/>
              <a:buAutoNum type="alphaLcPeriod"/>
            </a:pPr>
            <a:r>
              <a:rPr lang="nl-NL" sz="1300" dirty="0" smtClean="0">
                <a:solidFill>
                  <a:prstClr val="black"/>
                </a:solidFill>
              </a:rPr>
              <a:t>er wordt beschreven dat de </a:t>
            </a:r>
            <a:r>
              <a:rPr lang="nl-NL" sz="1300" dirty="0" smtClean="0">
                <a:solidFill>
                  <a:srgbClr val="0098D8"/>
                </a:solidFill>
              </a:rPr>
              <a:t>voorgenomen stedelijke ontwikkeling</a:t>
            </a:r>
            <a:r>
              <a:rPr lang="nl-NL" sz="1300" dirty="0" smtClean="0">
                <a:solidFill>
                  <a:prstClr val="black"/>
                </a:solidFill>
              </a:rPr>
              <a:t> voorziet in een </a:t>
            </a:r>
            <a:r>
              <a:rPr lang="nl-NL" sz="1300" dirty="0" smtClean="0">
                <a:solidFill>
                  <a:srgbClr val="0098D8"/>
                </a:solidFill>
              </a:rPr>
              <a:t>actuele regionale behoefte</a:t>
            </a:r>
            <a:r>
              <a:rPr lang="nl-NL" sz="1300" dirty="0" smtClean="0">
                <a:solidFill>
                  <a:prstClr val="black"/>
                </a:solidFill>
              </a:rPr>
              <a:t>;</a:t>
            </a:r>
          </a:p>
          <a:p>
            <a:pPr marL="702924" lvl="1" indent="-342900">
              <a:buFont typeface="+mj-lt"/>
              <a:buAutoNum type="alphaLcPeriod"/>
            </a:pPr>
            <a:r>
              <a:rPr lang="nl-NL" sz="1300" dirty="0" smtClean="0">
                <a:solidFill>
                  <a:prstClr val="black"/>
                </a:solidFill>
              </a:rPr>
              <a:t>indien uit de beschrijving, bedoeld in onderdeel a, blijkt dat sprake is van een actuele regionale behoefte, wordt beschreven in hoeverre in die behoefte binnen het </a:t>
            </a:r>
            <a:r>
              <a:rPr lang="nl-NL" sz="1300" dirty="0" smtClean="0">
                <a:solidFill>
                  <a:srgbClr val="0098D8"/>
                </a:solidFill>
              </a:rPr>
              <a:t>bestaand stedelijk gebied</a:t>
            </a:r>
            <a:r>
              <a:rPr lang="nl-NL" sz="1300" dirty="0" smtClean="0">
                <a:solidFill>
                  <a:prstClr val="black"/>
                </a:solidFill>
              </a:rPr>
              <a:t> van de betreffende regio kan worden voorzien door benutting van beschikbare gronden door </a:t>
            </a:r>
            <a:r>
              <a:rPr lang="nl-NL" sz="1300" dirty="0" smtClean="0">
                <a:solidFill>
                  <a:srgbClr val="0098D8"/>
                </a:solidFill>
              </a:rPr>
              <a:t>herstructurering, transformatie of anderszins</a:t>
            </a:r>
            <a:r>
              <a:rPr lang="nl-NL" sz="1300" dirty="0" smtClean="0">
                <a:solidFill>
                  <a:prstClr val="black"/>
                </a:solidFill>
              </a:rPr>
              <a:t>, en;</a:t>
            </a:r>
          </a:p>
          <a:p>
            <a:pPr marL="702924" lvl="1" indent="-342900">
              <a:buFont typeface="+mj-lt"/>
              <a:buAutoNum type="alphaLcPeriod" startAt="3"/>
            </a:pPr>
            <a:r>
              <a:rPr lang="nl-NL" sz="1300" dirty="0" smtClean="0">
                <a:solidFill>
                  <a:prstClr val="black"/>
                </a:solidFill>
              </a:rPr>
              <a:t>indien uit de beschrijving, bedoeld in onderdeel b, blijkt dat de stedelijke ontwikkeling niet binnen het bestaand stedelijk gebied van de betreffende regio kan plaatsvinden, wordt beschreven in hoeverre wordt voorzien in die behoefte op locaties die, gebruikmakend van verschillende middelen van vervoer, </a:t>
            </a:r>
            <a:r>
              <a:rPr lang="nl-NL" sz="1300" dirty="0" smtClean="0">
                <a:solidFill>
                  <a:srgbClr val="0098D8"/>
                </a:solidFill>
              </a:rPr>
              <a:t>passend ontsloten zijn</a:t>
            </a:r>
            <a:r>
              <a:rPr lang="nl-NL" sz="1300" dirty="0" smtClean="0">
                <a:solidFill>
                  <a:prstClr val="black"/>
                </a:solidFill>
              </a:rPr>
              <a:t> of als zodanig worden ontwikkeld.</a:t>
            </a:r>
          </a:p>
          <a:p>
            <a:pPr marL="342900" indent="-342900">
              <a:buFont typeface="+mj-lt"/>
              <a:buAutoNum type="arabicPeriod" startAt="3"/>
            </a:pPr>
            <a:r>
              <a:rPr lang="nl-NL" sz="1300" dirty="0" smtClean="0">
                <a:solidFill>
                  <a:prstClr val="black"/>
                </a:solidFill>
              </a:rPr>
              <a:t>Het tweede lid is van overeenkomstige toepassing op een provinciale verordening die een locatie voor stedelijke ontwikkeling aanwijst.</a:t>
            </a:r>
          </a:p>
        </p:txBody>
      </p:sp>
    </p:spTree>
    <p:extLst>
      <p:ext uri="{BB962C8B-B14F-4D97-AF65-F5344CB8AC3E}">
        <p14:creationId xmlns:p14="http://schemas.microsoft.com/office/powerpoint/2010/main" val="3230522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Kajuittrap - 3 treden"/>
          <p:cNvPicPr>
            <a:picLocks noChangeAspect="1" noChangeArrowheads="1"/>
          </p:cNvPicPr>
          <p:nvPr/>
        </p:nvPicPr>
        <p:blipFill>
          <a:blip r:embed="rId2" cstate="print"/>
          <a:srcRect/>
          <a:stretch>
            <a:fillRect/>
          </a:stretch>
        </p:blipFill>
        <p:spPr bwMode="auto">
          <a:xfrm>
            <a:off x="5688733" y="3564433"/>
            <a:ext cx="1512167" cy="1512168"/>
          </a:xfrm>
          <a:prstGeom prst="rect">
            <a:avLst/>
          </a:prstGeom>
          <a:noFill/>
        </p:spPr>
      </p:pic>
      <p:sp>
        <p:nvSpPr>
          <p:cNvPr id="2" name="Titel 1"/>
          <p:cNvSpPr>
            <a:spLocks noGrp="1"/>
          </p:cNvSpPr>
          <p:nvPr>
            <p:ph type="title"/>
          </p:nvPr>
        </p:nvSpPr>
        <p:spPr/>
        <p:txBody>
          <a:bodyPr/>
          <a:lstStyle/>
          <a:p>
            <a:r>
              <a:rPr lang="nl-NL" dirty="0" smtClean="0"/>
              <a:t>Ladder voor Duurzame Verstedelijking</a:t>
            </a:r>
            <a:endParaRPr lang="nl-NL" dirty="0"/>
          </a:p>
        </p:txBody>
      </p:sp>
      <p:sp>
        <p:nvSpPr>
          <p:cNvPr id="3" name="Tijdelijke aanduiding voor inhoud 2"/>
          <p:cNvSpPr>
            <a:spLocks noGrp="1"/>
          </p:cNvSpPr>
          <p:nvPr>
            <p:ph idx="1"/>
          </p:nvPr>
        </p:nvSpPr>
        <p:spPr>
          <a:xfrm>
            <a:off x="536998" y="3780457"/>
            <a:ext cx="6375820" cy="1080120"/>
          </a:xfrm>
        </p:spPr>
        <p:txBody>
          <a:bodyPr>
            <a:noAutofit/>
          </a:bodyPr>
          <a:lstStyle/>
          <a:p>
            <a:pPr>
              <a:buNone/>
            </a:pPr>
            <a:r>
              <a:rPr lang="nl-NL" sz="1800" dirty="0" smtClean="0">
                <a:solidFill>
                  <a:schemeClr val="tx1"/>
                </a:solidFill>
              </a:rPr>
              <a:t>SVIR: zorgvuldige afweging en transparante </a:t>
            </a:r>
          </a:p>
          <a:p>
            <a:pPr>
              <a:buNone/>
            </a:pPr>
            <a:r>
              <a:rPr lang="nl-NL" sz="1800" dirty="0" smtClean="0">
                <a:solidFill>
                  <a:schemeClr val="tx1"/>
                </a:solidFill>
              </a:rPr>
              <a:t>besluitvorming bij alle ruimtelijke </a:t>
            </a:r>
          </a:p>
          <a:p>
            <a:pPr>
              <a:buNone/>
            </a:pPr>
            <a:r>
              <a:rPr lang="nl-NL" sz="1800" dirty="0" smtClean="0">
                <a:solidFill>
                  <a:schemeClr val="tx1"/>
                </a:solidFill>
              </a:rPr>
              <a:t>en infrastructurele besluiten</a:t>
            </a:r>
          </a:p>
        </p:txBody>
      </p:sp>
      <p:sp>
        <p:nvSpPr>
          <p:cNvPr id="5" name="Tijdelijke aanduiding voor inhoud 2"/>
          <p:cNvSpPr txBox="1">
            <a:spLocks/>
          </p:cNvSpPr>
          <p:nvPr/>
        </p:nvSpPr>
        <p:spPr>
          <a:xfrm>
            <a:off x="576114" y="1692225"/>
            <a:ext cx="6375820" cy="3376987"/>
          </a:xfrm>
          <a:prstGeom prst="rect">
            <a:avLst/>
          </a:prstGeom>
        </p:spPr>
        <p:txBody>
          <a:bodyPr vert="horz" lIns="72000" tIns="36000" rIns="72000" bIns="36000" rtlCol="0">
            <a:noAutofit/>
          </a:bodyPr>
          <a:lstStyle/>
          <a:p>
            <a:pPr marL="342900" indent="-342900">
              <a:buFont typeface="Arial" pitchFamily="34" charset="0"/>
              <a:buChar char="•"/>
            </a:pPr>
            <a:r>
              <a:rPr lang="nl-NL" sz="1800" dirty="0" smtClean="0"/>
              <a:t>Vastgelegd als procesvereiste in Bro</a:t>
            </a:r>
          </a:p>
          <a:p>
            <a:pPr marL="342900" indent="-342900">
              <a:buFont typeface="Arial" pitchFamily="34" charset="0"/>
              <a:buChar char="•"/>
            </a:pPr>
            <a:r>
              <a:rPr lang="nl-NL" sz="1800" dirty="0" smtClean="0"/>
              <a:t>Bro bepaalt dat voor bestemmingsplan (plus: verordening, omgevingsvergunning tot afwijken van bestemmingsplan – zgn. buitenplanse afwijking – en inpassingsplan) Ladder moet worden doorlopen</a:t>
            </a:r>
          </a:p>
          <a:p>
            <a:pPr marL="342900" indent="-342900">
              <a:buFont typeface="Arial" pitchFamily="34" charset="0"/>
              <a:buChar char="•"/>
            </a:pPr>
            <a:r>
              <a:rPr lang="nl-NL" sz="1800" dirty="0" smtClean="0"/>
              <a:t>Bij elke nieuwe stedelijke ontwikkeling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SER-ladder voorganger</a:t>
            </a:r>
            <a:endParaRPr lang="nl-NL" dirty="0"/>
          </a:p>
        </p:txBody>
      </p:sp>
      <p:sp>
        <p:nvSpPr>
          <p:cNvPr id="11" name="Titel 1"/>
          <p:cNvSpPr txBox="1">
            <a:spLocks/>
          </p:cNvSpPr>
          <p:nvPr/>
        </p:nvSpPr>
        <p:spPr>
          <a:xfrm>
            <a:off x="576114" y="4426739"/>
            <a:ext cx="6375820" cy="1149738"/>
          </a:xfrm>
          <a:prstGeom prst="rect">
            <a:avLst/>
          </a:prstGeom>
        </p:spPr>
        <p:txBody>
          <a:bodyPr vert="horz" lIns="72000" tIns="36000" rIns="72000" bIns="36000" rtlCol="0" anchor="t">
            <a:normAutofit/>
          </a:bodyPr>
          <a:lstStyle/>
          <a:p>
            <a:pPr marL="0" marR="0" lvl="0" indent="0" algn="l" defTabSz="720048" rtl="0" eaLnBrk="1" fontAlgn="auto" latinLnBrk="0" hangingPunct="1">
              <a:lnSpc>
                <a:spcPct val="100000"/>
              </a:lnSpc>
              <a:spcBef>
                <a:spcPct val="0"/>
              </a:spcBef>
              <a:spcAft>
                <a:spcPts val="0"/>
              </a:spcAft>
              <a:buClrTx/>
              <a:buSzTx/>
              <a:buFontTx/>
              <a:buNone/>
              <a:tabLst/>
              <a:defRPr/>
            </a:pPr>
            <a:endParaRPr kumimoji="0" lang="nl-NL"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6" descr="http://www.bedrijventerrein.biz/userfiles/images/Noordanus(2).jpg"/>
          <p:cNvPicPr>
            <a:picLocks noChangeAspect="1" noChangeArrowheads="1"/>
          </p:cNvPicPr>
          <p:nvPr/>
        </p:nvPicPr>
        <p:blipFill>
          <a:blip r:embed="rId3" cstate="print"/>
          <a:srcRect/>
          <a:stretch>
            <a:fillRect/>
          </a:stretch>
        </p:blipFill>
        <p:spPr bwMode="auto">
          <a:xfrm>
            <a:off x="648122" y="1268760"/>
            <a:ext cx="1390422" cy="2075179"/>
          </a:xfrm>
          <a:prstGeom prst="rect">
            <a:avLst/>
          </a:prstGeom>
          <a:noFill/>
        </p:spPr>
      </p:pic>
      <p:pic>
        <p:nvPicPr>
          <p:cNvPr id="5" name="Picture 12" descr="http://www.projectbureauherstructurering.nl/golivecms/thumb.php?zc=0&amp;w=250&amp;h=200&amp;src=../images/newsimages/php1.jpg"/>
          <p:cNvPicPr>
            <a:picLocks noChangeAspect="1" noChangeArrowheads="1"/>
          </p:cNvPicPr>
          <p:nvPr/>
        </p:nvPicPr>
        <p:blipFill>
          <a:blip r:embed="rId4" cstate="print"/>
          <a:srcRect/>
          <a:stretch>
            <a:fillRect/>
          </a:stretch>
        </p:blipFill>
        <p:spPr bwMode="auto">
          <a:xfrm>
            <a:off x="3012747" y="1124743"/>
            <a:ext cx="2160311" cy="1719609"/>
          </a:xfrm>
          <a:prstGeom prst="rect">
            <a:avLst/>
          </a:prstGeom>
          <a:noFill/>
        </p:spPr>
      </p:pic>
      <p:pic>
        <p:nvPicPr>
          <p:cNvPr id="6" name="Picture 13"/>
          <p:cNvPicPr>
            <a:picLocks noChangeAspect="1" noChangeArrowheads="1"/>
          </p:cNvPicPr>
          <p:nvPr/>
        </p:nvPicPr>
        <p:blipFill>
          <a:blip r:embed="rId5" cstate="print"/>
          <a:srcRect l="3321" t="26204" r="73162" b="54109"/>
          <a:stretch>
            <a:fillRect/>
          </a:stretch>
        </p:blipFill>
        <p:spPr bwMode="auto">
          <a:xfrm>
            <a:off x="5365204" y="2484313"/>
            <a:ext cx="1835696" cy="864000"/>
          </a:xfrm>
          <a:prstGeom prst="rect">
            <a:avLst/>
          </a:prstGeom>
          <a:noFill/>
          <a:ln w="9525">
            <a:noFill/>
            <a:miter lim="800000"/>
            <a:headEnd/>
            <a:tailEnd/>
          </a:ln>
        </p:spPr>
      </p:pic>
      <p:sp>
        <p:nvSpPr>
          <p:cNvPr id="7" name="Rechthoek 6"/>
          <p:cNvSpPr/>
          <p:nvPr/>
        </p:nvSpPr>
        <p:spPr>
          <a:xfrm>
            <a:off x="288082" y="3636441"/>
            <a:ext cx="6696794" cy="1695336"/>
          </a:xfrm>
          <a:prstGeom prst="rect">
            <a:avLst/>
          </a:prstGeom>
        </p:spPr>
        <p:txBody>
          <a:bodyPr wrap="square">
            <a:spAutoFit/>
          </a:bodyPr>
          <a:lstStyle/>
          <a:p>
            <a:pPr marL="702924" lvl="1" indent="-342900">
              <a:lnSpc>
                <a:spcPts val="2500"/>
              </a:lnSpc>
              <a:buFont typeface="Arial" pitchFamily="34" charset="0"/>
              <a:buChar char="•"/>
            </a:pPr>
            <a:r>
              <a:rPr lang="nl-NL" sz="1800" dirty="0" smtClean="0"/>
              <a:t>Eigenlijk al: 1999 SER-ladder</a:t>
            </a:r>
          </a:p>
          <a:p>
            <a:pPr marL="702924" lvl="1" indent="-342900">
              <a:lnSpc>
                <a:spcPts val="2500"/>
              </a:lnSpc>
              <a:buFont typeface="Arial" pitchFamily="34" charset="0"/>
              <a:buChar char="•"/>
            </a:pPr>
            <a:r>
              <a:rPr lang="nl-NL" sz="1800" dirty="0" smtClean="0"/>
              <a:t>Focus op voorraad bedrijventerreinen en kwaliteit</a:t>
            </a:r>
          </a:p>
          <a:p>
            <a:pPr marL="702924" lvl="1" indent="-342900">
              <a:lnSpc>
                <a:spcPts val="2500"/>
              </a:lnSpc>
              <a:buFont typeface="Arial" pitchFamily="34" charset="0"/>
              <a:buChar char="•"/>
            </a:pPr>
            <a:r>
              <a:rPr lang="nl-NL" sz="1800" dirty="0" smtClean="0"/>
              <a:t>Koppeling </a:t>
            </a:r>
            <a:r>
              <a:rPr lang="nl-NL" sz="1800" dirty="0" err="1" smtClean="0"/>
              <a:t>greenfields</a:t>
            </a:r>
            <a:r>
              <a:rPr lang="nl-NL" sz="1800" dirty="0" smtClean="0"/>
              <a:t> en </a:t>
            </a:r>
            <a:r>
              <a:rPr lang="nl-NL" sz="1800" dirty="0" err="1" smtClean="0"/>
              <a:t>brownfields</a:t>
            </a:r>
            <a:endParaRPr lang="nl-NL" sz="1800" dirty="0" smtClean="0"/>
          </a:p>
          <a:p>
            <a:pPr marL="702924" lvl="1" indent="-342900">
              <a:lnSpc>
                <a:spcPts val="2500"/>
              </a:lnSpc>
              <a:buFont typeface="Arial" pitchFamily="34" charset="0"/>
              <a:buChar char="•"/>
            </a:pPr>
            <a:r>
              <a:rPr lang="nl-NL" sz="1800" dirty="0" smtClean="0"/>
              <a:t>Na bedrijventerreinen kwamen de lege kantoren, winkels en woningen </a:t>
            </a:r>
          </a:p>
        </p:txBody>
      </p:sp>
    </p:spTree>
    <p:extLst>
      <p:ext uri="{BB962C8B-B14F-4D97-AF65-F5344CB8AC3E}">
        <p14:creationId xmlns:p14="http://schemas.microsoft.com/office/powerpoint/2010/main" val="3523960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Turnaround</a:t>
            </a:r>
            <a:r>
              <a:rPr lang="nl-NL" dirty="0" smtClean="0"/>
              <a:t> nodig in denken en doen…</a:t>
            </a:r>
            <a:endParaRPr lang="nl-NL" dirty="0"/>
          </a:p>
        </p:txBody>
      </p:sp>
      <p:sp>
        <p:nvSpPr>
          <p:cNvPr id="3" name="Tijdelijke aanduiding voor inhoud 2"/>
          <p:cNvSpPr>
            <a:spLocks noGrp="1"/>
          </p:cNvSpPr>
          <p:nvPr>
            <p:ph idx="1"/>
          </p:nvPr>
        </p:nvSpPr>
        <p:spPr>
          <a:xfrm>
            <a:off x="504106" y="4644553"/>
            <a:ext cx="6375820" cy="458453"/>
          </a:xfrm>
        </p:spPr>
        <p:txBody>
          <a:bodyPr/>
          <a:lstStyle/>
          <a:p>
            <a:pPr>
              <a:buNone/>
            </a:pPr>
            <a:r>
              <a:rPr lang="nl-NL" b="0" dirty="0" smtClean="0">
                <a:solidFill>
                  <a:schemeClr val="tx1"/>
                </a:solidFill>
              </a:rPr>
              <a:t>Denken als ontwikkelaar wordt … belegger </a:t>
            </a:r>
            <a:endParaRPr lang="nl-NL" b="0" dirty="0">
              <a:solidFill>
                <a:schemeClr val="tx1"/>
              </a:solidFill>
            </a:endParaRPr>
          </a:p>
        </p:txBody>
      </p:sp>
      <p:pic>
        <p:nvPicPr>
          <p:cNvPr id="4" name="Picture 2" descr="F:\Marketing en Stec Fabriek\Foto's en figuren\figuren pilot verzakelijking\130125 Denken als een belegger.jpg"/>
          <p:cNvPicPr>
            <a:picLocks noChangeAspect="1" noChangeArrowheads="1"/>
          </p:cNvPicPr>
          <p:nvPr/>
        </p:nvPicPr>
        <p:blipFill>
          <a:blip r:embed="rId2" cstate="print"/>
          <a:srcRect t="9259" b="7410"/>
          <a:stretch>
            <a:fillRect/>
          </a:stretch>
        </p:blipFill>
        <p:spPr bwMode="auto">
          <a:xfrm>
            <a:off x="360090" y="1332185"/>
            <a:ext cx="6271574" cy="2808312"/>
          </a:xfrm>
          <a:prstGeom prst="rect">
            <a:avLst/>
          </a:prstGeom>
          <a:noFill/>
          <a:ln w="9525">
            <a:noFill/>
            <a:miter lim="800000"/>
            <a:headEnd/>
            <a:tailEnd/>
          </a:ln>
        </p:spPr>
      </p:pic>
    </p:spTree>
    <p:extLst>
      <p:ext uri="{BB962C8B-B14F-4D97-AF65-F5344CB8AC3E}">
        <p14:creationId xmlns:p14="http://schemas.microsoft.com/office/powerpoint/2010/main" val="4292281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Ladder op verschillende niveaus</a:t>
            </a:r>
            <a:endParaRPr lang="nl-NL" dirty="0"/>
          </a:p>
        </p:txBody>
      </p:sp>
      <p:pic>
        <p:nvPicPr>
          <p:cNvPr id="51202" name="Picture 2"/>
          <p:cNvPicPr>
            <a:picLocks noChangeAspect="1" noChangeArrowheads="1"/>
          </p:cNvPicPr>
          <p:nvPr/>
        </p:nvPicPr>
        <p:blipFill>
          <a:blip r:embed="rId2" cstate="print"/>
          <a:srcRect l="37799" t="32484" r="5502" b="20267"/>
          <a:stretch>
            <a:fillRect/>
          </a:stretch>
        </p:blipFill>
        <p:spPr bwMode="auto">
          <a:xfrm>
            <a:off x="576114" y="1212172"/>
            <a:ext cx="5904656" cy="39364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err="1" smtClean="0"/>
              <a:t>Veel</a:t>
            </a:r>
            <a:r>
              <a:rPr lang="en-US" dirty="0" smtClean="0"/>
              <a:t> </a:t>
            </a:r>
            <a:r>
              <a:rPr lang="en-US" dirty="0" err="1" smtClean="0"/>
              <a:t>schrappen</a:t>
            </a:r>
            <a:r>
              <a:rPr lang="en-US" dirty="0" smtClean="0"/>
              <a:t> in </a:t>
            </a:r>
            <a:r>
              <a:rPr lang="en-US" dirty="0" err="1" smtClean="0"/>
              <a:t>plannen</a:t>
            </a:r>
            <a:r>
              <a:rPr lang="en-US" dirty="0" smtClean="0"/>
              <a:t> </a:t>
            </a:r>
          </a:p>
        </p:txBody>
      </p:sp>
      <p:sp>
        <p:nvSpPr>
          <p:cNvPr id="7" name="Rectangle 3"/>
          <p:cNvSpPr txBox="1">
            <a:spLocks noChangeArrowheads="1"/>
          </p:cNvSpPr>
          <p:nvPr/>
        </p:nvSpPr>
        <p:spPr>
          <a:xfrm>
            <a:off x="572750" y="993411"/>
            <a:ext cx="6696744" cy="4949825"/>
          </a:xfrm>
          <a:prstGeom prst="rect">
            <a:avLst/>
          </a:prstGeom>
        </p:spPr>
        <p:txBody>
          <a:bodyPr vert="horz" lIns="72000" tIns="36000" rIns="72000" bIns="36000" rtlCol="0">
            <a:normAutofit/>
          </a:bodyPr>
          <a:lstStyle/>
          <a:p>
            <a:pPr marL="270018" indent="-270018">
              <a:spcBef>
                <a:spcPct val="20000"/>
              </a:spcBef>
              <a:buFont typeface="Times" pitchFamily="18" charset="0"/>
              <a:buNone/>
              <a:defRPr/>
            </a:pPr>
            <a:r>
              <a:rPr lang="nl-NL" sz="2000" dirty="0" smtClean="0">
                <a:solidFill>
                  <a:srgbClr val="9B9B9B"/>
                </a:solidFill>
                <a:latin typeface="Univers"/>
              </a:rPr>
              <a:t>Huidige plannen: kiezen en ‘denken als belegger’</a:t>
            </a:r>
          </a:p>
        </p:txBody>
      </p:sp>
      <p:pic>
        <p:nvPicPr>
          <p:cNvPr id="9" name="Picture 2" descr="http://www.carevisual.nl/foto_files/1225393691_stoplichten.JPG"/>
          <p:cNvPicPr>
            <a:picLocks noChangeAspect="1" noChangeArrowheads="1"/>
          </p:cNvPicPr>
          <p:nvPr/>
        </p:nvPicPr>
        <p:blipFill>
          <a:blip r:embed="rId3" cstate="print">
            <a:clrChange>
              <a:clrFrom>
                <a:srgbClr val="DBDBDD"/>
              </a:clrFrom>
              <a:clrTo>
                <a:srgbClr val="DBDBDD">
                  <a:alpha val="0"/>
                </a:srgbClr>
              </a:clrTo>
            </a:clrChange>
          </a:blip>
          <a:srcRect/>
          <a:stretch>
            <a:fillRect/>
          </a:stretch>
        </p:blipFill>
        <p:spPr bwMode="auto">
          <a:xfrm>
            <a:off x="4968602" y="1908249"/>
            <a:ext cx="1843959" cy="1266259"/>
          </a:xfrm>
          <a:prstGeom prst="rect">
            <a:avLst/>
          </a:prstGeom>
          <a:noFill/>
          <a:ln w="9525">
            <a:noFill/>
            <a:miter lim="800000"/>
            <a:headEnd/>
            <a:tailEnd/>
          </a:ln>
        </p:spPr>
      </p:pic>
      <p:sp>
        <p:nvSpPr>
          <p:cNvPr id="10" name="Afgeronde rechthoek 9"/>
          <p:cNvSpPr/>
          <p:nvPr/>
        </p:nvSpPr>
        <p:spPr bwMode="auto">
          <a:xfrm>
            <a:off x="432098" y="4068489"/>
            <a:ext cx="6192688" cy="936104"/>
          </a:xfrm>
          <a:prstGeom prst="roundRect">
            <a:avLst>
              <a:gd name="adj" fmla="val 0"/>
            </a:avLst>
          </a:prstGeom>
          <a:solidFill>
            <a:schemeClr val="accent5">
              <a:lumMod val="20000"/>
              <a:lumOff val="80000"/>
            </a:schemeClr>
          </a:solidFill>
          <a:ln w="25400" cap="sq" cmpd="sng" algn="ctr">
            <a:solidFill>
              <a:srgbClr val="3399FF"/>
            </a:solidFill>
            <a:prstDash val="solid"/>
            <a:miter lim="800000"/>
            <a:headEnd type="none" w="med" len="med"/>
            <a:tailEnd type="none" w="med" len="med"/>
          </a:ln>
          <a:effectLst/>
        </p:spPr>
        <p:txBody>
          <a:bodyPr vert="horz" wrap="none" lIns="72000" tIns="0" rIns="72000" bIns="0" numCol="1" rtlCol="0" anchor="ctr" anchorCtr="0" compatLnSpc="1">
            <a:prstTxWarp prst="textNoShape">
              <a:avLst/>
            </a:prstTxWarp>
          </a:bodyPr>
          <a:lstStyle/>
          <a:p>
            <a:pPr marL="342900" indent="-342900" defTabSz="914400" eaLnBrk="0" fontAlgn="base" hangingPunct="0">
              <a:spcBef>
                <a:spcPct val="50000"/>
              </a:spcBef>
              <a:spcAft>
                <a:spcPct val="0"/>
              </a:spcAft>
              <a:buFont typeface="Arial" pitchFamily="34" charset="0"/>
              <a:buChar char="•"/>
            </a:pPr>
            <a:r>
              <a:rPr lang="nl-NL" dirty="0" smtClean="0">
                <a:solidFill>
                  <a:srgbClr val="003300"/>
                </a:solidFill>
              </a:rPr>
              <a:t>Soms meer schrappen (krimp, grootstedelijke kantorenmarkten)  </a:t>
            </a:r>
          </a:p>
          <a:p>
            <a:pPr marL="342900" indent="-342900" defTabSz="914400" eaLnBrk="0" fontAlgn="base" hangingPunct="0">
              <a:spcBef>
                <a:spcPct val="50000"/>
              </a:spcBef>
              <a:spcAft>
                <a:spcPct val="0"/>
              </a:spcAft>
              <a:buFont typeface="Arial" pitchFamily="34" charset="0"/>
              <a:buChar char="•"/>
            </a:pPr>
            <a:r>
              <a:rPr lang="nl-NL" dirty="0" smtClean="0">
                <a:solidFill>
                  <a:srgbClr val="003300"/>
                </a:solidFill>
              </a:rPr>
              <a:t>Soms minder (wonen </a:t>
            </a:r>
            <a:r>
              <a:rPr lang="nl-NL" dirty="0" err="1" smtClean="0">
                <a:solidFill>
                  <a:srgbClr val="003300"/>
                </a:solidFill>
              </a:rPr>
              <a:t>Noordvleugel</a:t>
            </a:r>
            <a:r>
              <a:rPr lang="nl-NL" dirty="0" smtClean="0">
                <a:solidFill>
                  <a:srgbClr val="003300"/>
                </a:solidFill>
              </a:rPr>
              <a:t>) </a:t>
            </a:r>
          </a:p>
          <a:p>
            <a:pPr marL="342900" indent="-342900" defTabSz="914400" eaLnBrk="0" fontAlgn="base" hangingPunct="0">
              <a:spcBef>
                <a:spcPct val="50000"/>
              </a:spcBef>
              <a:spcAft>
                <a:spcPct val="0"/>
              </a:spcAft>
              <a:buFont typeface="Arial" pitchFamily="34" charset="0"/>
              <a:buChar char="•"/>
            </a:pPr>
            <a:r>
              <a:rPr lang="nl-NL" dirty="0" smtClean="0">
                <a:solidFill>
                  <a:srgbClr val="003300"/>
                </a:solidFill>
              </a:rPr>
              <a:t>Afboeken nadert helft, daarnaast omkatten projecten </a:t>
            </a:r>
          </a:p>
        </p:txBody>
      </p:sp>
      <p:pic>
        <p:nvPicPr>
          <p:cNvPr id="11" name="Afbeelding 10"/>
          <p:cNvPicPr/>
          <p:nvPr/>
        </p:nvPicPr>
        <p:blipFill>
          <a:blip r:embed="rId4" cstate="print"/>
          <a:srcRect l="39561" t="37584" r="26641" b="26846"/>
          <a:stretch>
            <a:fillRect/>
          </a:stretch>
        </p:blipFill>
        <p:spPr bwMode="auto">
          <a:xfrm>
            <a:off x="648122" y="1332185"/>
            <a:ext cx="3960440"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ECpowerSD">
  <a:themeElements>
    <a:clrScheme name="STEC">
      <a:dk1>
        <a:sysClr val="windowText" lastClr="000000"/>
      </a:dk1>
      <a:lt1>
        <a:sysClr val="window" lastClr="FFFFFF"/>
      </a:lt1>
      <a:dk2>
        <a:srgbClr val="0197DF"/>
      </a:dk2>
      <a:lt2>
        <a:srgbClr val="FFFFFF"/>
      </a:lt2>
      <a:accent1>
        <a:srgbClr val="0075A4"/>
      </a:accent1>
      <a:accent2>
        <a:srgbClr val="9BDF17"/>
      </a:accent2>
      <a:accent3>
        <a:srgbClr val="8578C8"/>
      </a:accent3>
      <a:accent4>
        <a:srgbClr val="F29400"/>
      </a:accent4>
      <a:accent5>
        <a:srgbClr val="9B9B9B"/>
      </a:accent5>
      <a:accent6>
        <a:srgbClr val="C84632"/>
      </a:accent6>
      <a:hlink>
        <a:srgbClr val="0197DF"/>
      </a:hlink>
      <a:folHlink>
        <a:srgbClr val="0197DF"/>
      </a:folHlink>
    </a:clrScheme>
    <a:fontScheme name="STEC">
      <a:majorFont>
        <a:latin typeface="Univers LT Pro 45 Light"/>
        <a:ea typeface=""/>
        <a:cs typeface=""/>
      </a:majorFont>
      <a:minorFont>
        <a:latin typeface="Univers LT Pro 55"/>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600" b="1" dirty="0" smtClean="0">
            <a:solidFill>
              <a:schemeClr val="bg2"/>
            </a:solidFill>
          </a:defRPr>
        </a:defPPr>
      </a:lstStyle>
    </a:tx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5509</TotalTime>
  <Words>2808</Words>
  <Application>Microsoft Office PowerPoint</Application>
  <PresentationFormat>Aangepast</PresentationFormat>
  <Paragraphs>338</Paragraphs>
  <Slides>30</Slides>
  <Notes>15</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STECpowerSD</vt:lpstr>
      <vt:lpstr>PowerPoint-presentatie</vt:lpstr>
      <vt:lpstr>Ladder laatste rijksbelang RO; overgenomen en geborgd door provincie  </vt:lpstr>
      <vt:lpstr>PBL: evaluatie Ladder </vt:lpstr>
      <vt:lpstr>Artikel 3.1.6 Bro lid 2-3</vt:lpstr>
      <vt:lpstr>Ladder voor Duurzame Verstedelijking</vt:lpstr>
      <vt:lpstr>SER-ladder voorganger</vt:lpstr>
      <vt:lpstr>Turnaround nodig in denken en doen…</vt:lpstr>
      <vt:lpstr>Ladder op verschillende niveaus</vt:lpstr>
      <vt:lpstr>Veel schrappen in plannen </vt:lpstr>
      <vt:lpstr>Inspiratie: Kop NH anticipeert </vt:lpstr>
      <vt:lpstr>Kwaliteit plannen samen beoordelen (niet alleen ‘aantallen’): hard wordt zacht, zacht hard</vt:lpstr>
      <vt:lpstr>Inspiratie: MKBA regio West-Brabant: kiezen is minder verliezen</vt:lpstr>
      <vt:lpstr>€ 1 miljard op spel</vt:lpstr>
      <vt:lpstr>Inspiratie: Utrecht kantorenmarkt </vt:lpstr>
      <vt:lpstr>Toepassingbereik </vt:lpstr>
      <vt:lpstr>Definities</vt:lpstr>
      <vt:lpstr>Laatste jurisprudentie</vt:lpstr>
      <vt:lpstr>Laatste jurisprudentie</vt:lpstr>
      <vt:lpstr>Laatste jurisprudentie</vt:lpstr>
      <vt:lpstr>Regio? Vervangbaar door Reikwijdte</vt:lpstr>
      <vt:lpstr>Definities</vt:lpstr>
      <vt:lpstr>Aandachtspunt: structuurvisie</vt:lpstr>
      <vt:lpstr>Hoe toetst Raad van State?</vt:lpstr>
      <vt:lpstr>Rode lap op stier bij Raad van State</vt:lpstr>
      <vt:lpstr>Jurisprudentie na 2½ jaar: 80% helder </vt:lpstr>
      <vt:lpstr>Observatie: waarom zo’n toestand?</vt:lpstr>
      <vt:lpstr>Ladder: goed en niet goed </vt:lpstr>
      <vt:lpstr>Risicovolle plannen</vt:lpstr>
      <vt:lpstr>Uw gemeente &amp; de Ladder</vt:lpstr>
      <vt:lpstr>Checklist Ladder &amp; regio’s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Klaar voor gebruik</dc:creator>
  <cp:lastModifiedBy>Welteim</cp:lastModifiedBy>
  <cp:revision>707</cp:revision>
  <cp:lastPrinted>2015-08-25T11:16:37Z</cp:lastPrinted>
  <dcterms:created xsi:type="dcterms:W3CDTF">2013-12-13T15:15:05Z</dcterms:created>
  <dcterms:modified xsi:type="dcterms:W3CDTF">2015-08-26T08:48:40Z</dcterms:modified>
</cp:coreProperties>
</file>