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67" r:id="rId2"/>
  </p:sldMasterIdLst>
  <p:notesMasterIdLst>
    <p:notesMasterId r:id="rId17"/>
  </p:notesMasterIdLst>
  <p:handoutMasterIdLst>
    <p:handoutMasterId r:id="rId18"/>
  </p:handoutMasterIdLst>
  <p:sldIdLst>
    <p:sldId id="307" r:id="rId3"/>
    <p:sldId id="292" r:id="rId4"/>
    <p:sldId id="310" r:id="rId5"/>
    <p:sldId id="312" r:id="rId6"/>
    <p:sldId id="318" r:id="rId7"/>
    <p:sldId id="317" r:id="rId8"/>
    <p:sldId id="319" r:id="rId9"/>
    <p:sldId id="321" r:id="rId10"/>
    <p:sldId id="320" r:id="rId11"/>
    <p:sldId id="313" r:id="rId12"/>
    <p:sldId id="309" r:id="rId13"/>
    <p:sldId id="315" r:id="rId14"/>
    <p:sldId id="316" r:id="rId15"/>
    <p:sldId id="314" r:id="rId16"/>
  </p:sldIdLst>
  <p:sldSz cx="9144000" cy="6858000" type="screen4x3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36">
          <p15:clr>
            <a:srgbClr val="A4A3A4"/>
          </p15:clr>
        </p15:guide>
        <p15:guide id="2" orient="horz" pos="727">
          <p15:clr>
            <a:srgbClr val="A4A3A4"/>
          </p15:clr>
        </p15:guide>
        <p15:guide id="3" orient="horz" pos="261">
          <p15:clr>
            <a:srgbClr val="A4A3A4"/>
          </p15:clr>
        </p15:guide>
        <p15:guide id="4" orient="horz" pos="617">
          <p15:clr>
            <a:srgbClr val="A4A3A4"/>
          </p15:clr>
        </p15:guide>
        <p15:guide id="5" pos="5533">
          <p15:clr>
            <a:srgbClr val="A4A3A4"/>
          </p15:clr>
        </p15:guide>
        <p15:guide id="6" pos="4766">
          <p15:clr>
            <a:srgbClr val="A4A3A4"/>
          </p15:clr>
        </p15:guide>
        <p15:guide id="7" pos="4650">
          <p15:clr>
            <a:srgbClr val="A4A3A4"/>
          </p15:clr>
        </p15:guide>
        <p15:guide id="8" pos="1119">
          <p15:clr>
            <a:srgbClr val="A4A3A4"/>
          </p15:clr>
        </p15:guide>
        <p15:guide id="9" pos="3767">
          <p15:clr>
            <a:srgbClr val="A4A3A4"/>
          </p15:clr>
        </p15:guide>
        <p15:guide id="10" pos="3883">
          <p15:clr>
            <a:srgbClr val="A4A3A4"/>
          </p15:clr>
        </p15:guide>
        <p15:guide id="11" pos="2033">
          <p15:clr>
            <a:srgbClr val="A4A3A4"/>
          </p15:clr>
        </p15:guide>
        <p15:guide id="12" pos="3008">
          <p15:clr>
            <a:srgbClr val="A4A3A4"/>
          </p15:clr>
        </p15:guide>
        <p15:guide id="13" pos="1255">
          <p15:clr>
            <a:srgbClr val="A4A3A4"/>
          </p15:clr>
        </p15:guide>
        <p15:guide id="14" pos="380">
          <p15:clr>
            <a:srgbClr val="A4A3A4"/>
          </p15:clr>
        </p15:guide>
        <p15:guide id="15" pos="2137">
          <p15:clr>
            <a:srgbClr val="A4A3A4"/>
          </p15:clr>
        </p15:guide>
        <p15:guide id="16" pos="2895">
          <p15:clr>
            <a:srgbClr val="A4A3A4"/>
          </p15:clr>
        </p15:guide>
        <p15:guide id="17" orient="horz" pos="730">
          <p15:clr>
            <a:srgbClr val="A4A3A4"/>
          </p15:clr>
        </p15:guide>
        <p15:guide id="18" pos="5530">
          <p15:clr>
            <a:srgbClr val="A4A3A4"/>
          </p15:clr>
        </p15:guide>
        <p15:guide id="19" pos="1137">
          <p15:clr>
            <a:srgbClr val="A4A3A4"/>
          </p15:clr>
        </p15:guide>
        <p15:guide id="20" pos="2021">
          <p15:clr>
            <a:srgbClr val="A4A3A4"/>
          </p15:clr>
        </p15:guide>
        <p15:guide id="21" pos="376">
          <p15:clr>
            <a:srgbClr val="A4A3A4"/>
          </p15:clr>
        </p15:guide>
        <p15:guide id="22" pos="46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9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46"/>
    <a:srgbClr val="484848"/>
    <a:srgbClr val="474747"/>
    <a:srgbClr val="585858"/>
    <a:srgbClr val="DFE0E1"/>
    <a:srgbClr val="000000"/>
    <a:srgbClr val="008000"/>
    <a:srgbClr val="18933C"/>
    <a:srgbClr val="801966"/>
    <a:srgbClr val="18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1632" y="-776"/>
      </p:cViewPr>
      <p:guideLst>
        <p:guide orient="horz" pos="3936"/>
        <p:guide orient="horz" pos="727"/>
        <p:guide orient="horz" pos="261"/>
        <p:guide orient="horz" pos="617"/>
        <p:guide orient="horz" pos="730"/>
        <p:guide pos="5533"/>
        <p:guide pos="4766"/>
        <p:guide pos="4650"/>
        <p:guide pos="1119"/>
        <p:guide pos="3767"/>
        <p:guide pos="3883"/>
        <p:guide pos="2033"/>
        <p:guide pos="3008"/>
        <p:guide pos="1255"/>
        <p:guide pos="380"/>
        <p:guide pos="2137"/>
        <p:guide pos="2895"/>
        <p:guide pos="5530"/>
        <p:guide pos="1137"/>
        <p:guide pos="2021"/>
        <p:guide pos="376"/>
        <p:guide pos="46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3" d="100"/>
          <a:sy n="53" d="100"/>
        </p:scale>
        <p:origin x="-1920" y="-78"/>
      </p:cViewPr>
      <p:guideLst>
        <p:guide orient="horz" pos="3109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66220" y="211164"/>
            <a:ext cx="5764439" cy="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0282">
              <a:defRPr sz="10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4188" y="9147775"/>
            <a:ext cx="5236470" cy="17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0282">
              <a:defRPr sz="1000">
                <a:cs typeface="+mn-cs"/>
              </a:defRPr>
            </a:lvl1pPr>
          </a:lstStyle>
          <a:p>
            <a:pPr>
              <a:defRPr/>
            </a:pPr>
            <a:fld id="{EB352615-9B30-EA40-8E95-5F5DFD2D0742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66220" y="9507071"/>
            <a:ext cx="5764439" cy="17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0282">
              <a:defRPr sz="10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94188" y="9328997"/>
            <a:ext cx="5236470" cy="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0282">
              <a:defRPr sz="1000">
                <a:cs typeface="+mn-cs"/>
              </a:defRPr>
            </a:lvl1pPr>
          </a:lstStyle>
          <a:p>
            <a:pPr>
              <a:defRPr/>
            </a:pPr>
            <a:fld id="{2891884E-8B4B-D346-9EB5-55B40492C0D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66219" y="9147775"/>
            <a:ext cx="531057" cy="17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878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7575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7950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73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939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511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83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55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nl-NL" sz="1000" b="1" dirty="0">
                <a:cs typeface="+mn-cs"/>
              </a:rPr>
              <a:t>Datum</a:t>
            </a:r>
            <a:endParaRPr lang="en-US" sz="1000" b="1" dirty="0">
              <a:cs typeface="+mn-cs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6219" y="9328997"/>
            <a:ext cx="531057" cy="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878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7575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7950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73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939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511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83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55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nl-NL" sz="1000" b="1" dirty="0">
                <a:cs typeface="+mn-cs"/>
              </a:rPr>
              <a:t>Pagina</a:t>
            </a:r>
            <a:endParaRPr lang="en-US" sz="10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628650"/>
            <a:ext cx="5837237" cy="4378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66220" y="5151435"/>
            <a:ext cx="5765983" cy="38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66220" y="211164"/>
            <a:ext cx="5764439" cy="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0282">
              <a:defRPr sz="10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4188" y="9147775"/>
            <a:ext cx="5236470" cy="17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0282">
              <a:defRPr sz="1000">
                <a:cs typeface="+mn-cs"/>
              </a:defRPr>
            </a:lvl1pPr>
          </a:lstStyle>
          <a:p>
            <a:pPr>
              <a:defRPr/>
            </a:pPr>
            <a:fld id="{7A31D50C-6F5A-B549-A715-562F86ACD4EA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466220" y="9507071"/>
            <a:ext cx="5764439" cy="17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0282">
              <a:defRPr/>
            </a:pPr>
            <a:endParaRPr lang="en-US" sz="1000" dirty="0">
              <a:cs typeface="+mn-cs"/>
            </a:endParaRP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994188" y="9328997"/>
            <a:ext cx="5236470" cy="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0282">
              <a:defRPr/>
            </a:pPr>
            <a:fld id="{B81F4A39-7051-B449-ABA8-BAF3CAE6EFDB}" type="slidenum">
              <a:rPr lang="en-US" sz="1000">
                <a:cs typeface="+mn-cs"/>
              </a:rPr>
              <a:pPr defTabSz="910282">
                <a:defRPr/>
              </a:pPr>
              <a:t>‹nr.›</a:t>
            </a:fld>
            <a:endParaRPr lang="en-US" sz="1000" dirty="0">
              <a:cs typeface="+mn-cs"/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466219" y="9147775"/>
            <a:ext cx="531057" cy="17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878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7575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7950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73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939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511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83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55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nl-NL" sz="1000" b="1" dirty="0" smtClean="0">
                <a:cs typeface="+mn-cs"/>
              </a:rPr>
              <a:t>Datum</a:t>
            </a:r>
            <a:endParaRPr lang="en-US" sz="1000" b="1" dirty="0" smtClean="0">
              <a:cs typeface="+mn-cs"/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66219" y="9328997"/>
            <a:ext cx="531057" cy="17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878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17575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77950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36738" defTabSz="9175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939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511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083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655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nl-NL" sz="1000" b="1" dirty="0" smtClean="0">
                <a:cs typeface="+mn-cs"/>
              </a:rPr>
              <a:t>Pagina</a:t>
            </a:r>
            <a:endParaRPr lang="en-US" sz="1000" b="1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978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1793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3587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538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7239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mRdam_basislogo_rgb_300dp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3" y="0"/>
            <a:ext cx="4095750" cy="100791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>
          <a:xfrm>
            <a:off x="603251" y="0"/>
            <a:ext cx="3992562" cy="1004888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 27"/>
          <p:cNvSpPr>
            <a:spLocks noChangeArrowheads="1"/>
          </p:cNvSpPr>
          <p:nvPr userDrawn="1"/>
        </p:nvSpPr>
        <p:spPr bwMode="gray">
          <a:xfrm>
            <a:off x="603778" y="1163638"/>
            <a:ext cx="4000501" cy="4002087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 dirty="0">
              <a:cs typeface="+mn-cs"/>
            </a:endParaRPr>
          </a:p>
        </p:txBody>
      </p:sp>
      <p:sp>
        <p:nvSpPr>
          <p:cNvPr id="17" name="Tijdelijke aanduiding voor afbeelding 9"/>
          <p:cNvSpPr>
            <a:spLocks noGrp="1"/>
          </p:cNvSpPr>
          <p:nvPr>
            <p:ph type="pic" sz="quarter" idx="11"/>
          </p:nvPr>
        </p:nvSpPr>
        <p:spPr>
          <a:xfrm>
            <a:off x="4775200" y="1163638"/>
            <a:ext cx="4008438" cy="5694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981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mRdam_basislogo_rgb_300dp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3" y="0"/>
            <a:ext cx="4095750" cy="100791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>
          <a:xfrm>
            <a:off x="603251" y="0"/>
            <a:ext cx="3992562" cy="1004888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1"/>
          </p:nvPr>
        </p:nvSpPr>
        <p:spPr>
          <a:xfrm>
            <a:off x="0" y="1163638"/>
            <a:ext cx="8783638" cy="5694362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877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046164"/>
            <a:ext cx="8174038" cy="5202236"/>
          </a:xfrm>
        </p:spPr>
        <p:txBody>
          <a:bodyPr/>
          <a:lstStyle>
            <a:lvl2pPr marL="0" indent="-252000">
              <a:buFont typeface="Arial"/>
              <a:buChar char="•"/>
              <a:defRPr/>
            </a:lvl2pPr>
            <a:lvl3pPr marL="0" indent="-252000">
              <a:buFont typeface="Arial"/>
              <a:buChar char="•"/>
              <a:defRPr/>
            </a:lvl3pPr>
            <a:lvl4pPr marL="0" indent="-252000">
              <a:buFont typeface="Arial"/>
              <a:buChar char="•"/>
              <a:defRPr/>
            </a:lvl4pPr>
            <a:lvl5pPr marL="0" indent="-252000">
              <a:buFont typeface="Arial"/>
              <a:buChar char="•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3250" y="6591300"/>
            <a:ext cx="1124479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5B035-3816-A94B-A934-889F67B0BD93}" type="datetime1">
              <a:rPr lang="nl-NL"/>
              <a:pPr>
                <a:defRPr/>
              </a:pPr>
              <a:t>10-11-16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001838" y="6592888"/>
            <a:ext cx="5384801" cy="1793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Voorbeeldpresentatie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1A956-5177-F34D-8217-95F669959E0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54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3249" y="1046163"/>
            <a:ext cx="3992563" cy="5049837"/>
          </a:xfrm>
        </p:spPr>
        <p:txBody>
          <a:bodyPr/>
          <a:lstStyle>
            <a:lvl1pPr>
              <a:defRPr sz="2400"/>
            </a:lvl1pPr>
            <a:lvl2pPr marL="0" indent="-252000">
              <a:buFont typeface="Arial"/>
              <a:buChar char="•"/>
              <a:defRPr sz="2400"/>
            </a:lvl2pPr>
            <a:lvl3pPr marL="0" indent="-252000">
              <a:buFont typeface="Arial"/>
              <a:buChar char="•"/>
              <a:defRPr sz="2400"/>
            </a:lvl3pPr>
            <a:lvl4pPr marL="0" indent="-252000">
              <a:buFont typeface="Arial"/>
              <a:buChar char="•"/>
              <a:defRPr sz="2400"/>
            </a:lvl4pPr>
            <a:lvl5pPr marL="0" indent="-2520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C649C-A405-9B4A-8C4B-FBE8CA3EAAA3}" type="datetime1">
              <a:rPr lang="nl-NL"/>
              <a:pPr>
                <a:defRPr/>
              </a:pPr>
              <a:t>10-11-16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Voorbeeldpresentatie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19E35-E05B-DC4F-9511-28DBEF1CDC9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4791075" y="1046163"/>
            <a:ext cx="3992563" cy="5049837"/>
          </a:xfrm>
        </p:spPr>
        <p:txBody>
          <a:bodyPr/>
          <a:lstStyle>
            <a:lvl1pPr>
              <a:defRPr sz="2400"/>
            </a:lvl1pPr>
            <a:lvl2pPr marL="0" indent="-252000">
              <a:buFont typeface="Arial"/>
              <a:buChar char="•"/>
              <a:defRPr sz="2400"/>
            </a:lvl2pPr>
            <a:lvl3pPr marL="0" indent="-252000">
              <a:buFont typeface="Arial"/>
              <a:buChar char="•"/>
              <a:defRPr sz="2400"/>
            </a:lvl3pPr>
            <a:lvl4pPr marL="0" indent="-252000">
              <a:buFont typeface="Arial"/>
              <a:buChar char="•"/>
              <a:defRPr sz="2400"/>
            </a:lvl4pPr>
            <a:lvl5pPr marL="0" indent="-2520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875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EA56B-4312-F845-8680-B34574EAD8B9}" type="datetime1">
              <a:rPr lang="nl-NL"/>
              <a:pPr>
                <a:defRPr/>
              </a:pPr>
              <a:t>10-11-16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Voorbeeldpresentatie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DDB8A-3FA1-6443-A630-41ABCC904D0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0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43983-010D-7C45-9DD6-C91395D60AA6}" type="datetime1">
              <a:rPr lang="nl-NL"/>
              <a:pPr>
                <a:defRPr/>
              </a:pPr>
              <a:t>10-11-16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Voorbeeldpresentatie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13F33-8FB7-B840-9F8B-200BA2B00E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8783637" cy="6248400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8385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84007-5BC7-854B-B761-C6C8100763B0}" type="datetime1">
              <a:rPr lang="nl-NL"/>
              <a:pPr>
                <a:defRPr/>
              </a:pPr>
              <a:t>10-11-16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Voorbeeldpresentatie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AD9E-5EE3-184D-B808-0DFA852822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3"/>
          </p:nvPr>
        </p:nvSpPr>
        <p:spPr>
          <a:xfrm>
            <a:off x="603250" y="1163638"/>
            <a:ext cx="3992563" cy="5084762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4775201" y="1163638"/>
            <a:ext cx="4008437" cy="5084762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11188" y="414339"/>
            <a:ext cx="6669088" cy="56514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080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84007-5BC7-854B-B761-C6C8100763B0}" type="datetime1">
              <a:rPr lang="nl-NL"/>
              <a:pPr>
                <a:defRPr/>
              </a:pPr>
              <a:t>10-11-16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Voorbeeldpresentatie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AD9E-5EE3-184D-B808-0DFA852822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3"/>
          </p:nvPr>
        </p:nvSpPr>
        <p:spPr>
          <a:xfrm>
            <a:off x="603250" y="1163638"/>
            <a:ext cx="3992563" cy="5084762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4775201" y="1163637"/>
            <a:ext cx="4008437" cy="2448000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/>
          </p:nvPr>
        </p:nvSpPr>
        <p:spPr>
          <a:xfrm>
            <a:off x="4775200" y="3800400"/>
            <a:ext cx="4008438" cy="2448000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11188" y="414339"/>
            <a:ext cx="6669088" cy="56514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931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mRdam_basislogo_rgb_300dp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3" y="0"/>
            <a:ext cx="4095750" cy="100791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>
          <a:xfrm>
            <a:off x="603251" y="0"/>
            <a:ext cx="3992562" cy="1004888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1"/>
          </p:nvPr>
        </p:nvSpPr>
        <p:spPr>
          <a:xfrm>
            <a:off x="0" y="1163638"/>
            <a:ext cx="8783638" cy="56943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5" name="Rectangle 27"/>
          <p:cNvSpPr>
            <a:spLocks noChangeArrowheads="1"/>
          </p:cNvSpPr>
          <p:nvPr userDrawn="1"/>
        </p:nvSpPr>
        <p:spPr bwMode="gray">
          <a:xfrm>
            <a:off x="603778" y="1163638"/>
            <a:ext cx="4000501" cy="4002087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0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 marL="0" indent="-252000"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 marL="0" indent="-252000">
              <a:buFont typeface="Arial"/>
              <a:buChar char="•"/>
              <a:defRPr>
                <a:solidFill>
                  <a:srgbClr val="FFFFFF"/>
                </a:solidFill>
              </a:defRPr>
            </a:lvl3pPr>
            <a:lvl4pPr marL="0" indent="-252000">
              <a:buFont typeface="Arial"/>
              <a:buChar char="•"/>
              <a:defRPr>
                <a:solidFill>
                  <a:srgbClr val="FFFFFF"/>
                </a:solidFill>
              </a:defRPr>
            </a:lvl4pPr>
            <a:lvl5pPr marL="0" indent="-252000">
              <a:buFont typeface="Arial"/>
              <a:buChar char="•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cxnSp>
        <p:nvCxnSpPr>
          <p:cNvPr id="9" name="Rechte verbindingslijn 3"/>
          <p:cNvCxnSpPr/>
          <p:nvPr userDrawn="1"/>
        </p:nvCxnSpPr>
        <p:spPr>
          <a:xfrm>
            <a:off x="0" y="6489681"/>
            <a:ext cx="91440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0800" y="420688"/>
            <a:ext cx="1041400" cy="355600"/>
          </a:xfrm>
          <a:prstGeom prst="rect">
            <a:avLst/>
          </a:prstGeom>
        </p:spPr>
      </p:pic>
      <p:sp>
        <p:nvSpPr>
          <p:cNvPr id="14" name="Tijdelijke aanduiding voor datum 4"/>
          <p:cNvSpPr>
            <a:spLocks noGrp="1"/>
          </p:cNvSpPr>
          <p:nvPr>
            <p:ph type="dt" sz="half" idx="2"/>
          </p:nvPr>
        </p:nvSpPr>
        <p:spPr>
          <a:xfrm>
            <a:off x="611188" y="6591300"/>
            <a:ext cx="1124479" cy="17938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73AC649C-A405-9B4A-8C4B-FBE8CA3EAAA3}" type="datetime1">
              <a:rPr lang="nl-NL" smtClean="0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15" name="Tijdelijke aanduiding voor voettekst 5"/>
          <p:cNvSpPr>
            <a:spLocks noGrp="1"/>
          </p:cNvSpPr>
          <p:nvPr>
            <p:ph type="ftr" sz="quarter" idx="3"/>
          </p:nvPr>
        </p:nvSpPr>
        <p:spPr>
          <a:xfrm>
            <a:off x="2001838" y="6592888"/>
            <a:ext cx="5384801" cy="17938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 err="1" smtClean="0"/>
              <a:t>Voorbeeldpresentatie</a:t>
            </a:r>
            <a:endParaRPr lang="en-US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8369300" y="6592888"/>
            <a:ext cx="414338" cy="179387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0619E35-E05B-DC4F-9511-28DBEF1CDC9D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7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3249" y="1046163"/>
            <a:ext cx="3992563" cy="50498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2pPr>
            <a:lvl3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3pPr>
            <a:lvl4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4pPr>
            <a:lvl5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11188" y="6591300"/>
            <a:ext cx="1124479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C649C-A405-9B4A-8C4B-FBE8CA3EAAA3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2001838" y="6592888"/>
            <a:ext cx="538480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Voorbeeldpresentatie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69300" y="6592888"/>
            <a:ext cx="414338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19E35-E05B-DC4F-9511-28DBEF1CDC9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4791075" y="1046163"/>
            <a:ext cx="3992563" cy="50498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2pPr>
            <a:lvl3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3pPr>
            <a:lvl4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4pPr>
            <a:lvl5pPr marL="0" indent="-252000">
              <a:buFont typeface="Arial"/>
              <a:buChar char="•"/>
              <a:defRPr sz="2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4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11188" y="6591300"/>
            <a:ext cx="1124479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EA56B-4312-F845-8680-B34574EAD8B9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001838" y="6592888"/>
            <a:ext cx="538480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Voorbeeldpresentatie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369300" y="6592888"/>
            <a:ext cx="414338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DDB8A-3FA1-6443-A630-41ABCC904D0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1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611188" y="6591300"/>
            <a:ext cx="1124479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43983-010D-7C45-9DD6-C91395D60AA6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2001838" y="6592888"/>
            <a:ext cx="538480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Voorbeeldpresentatie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69300" y="6592888"/>
            <a:ext cx="414338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13F33-8FB7-B840-9F8B-200BA2B00E3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8783637" cy="624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587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11188" y="6591300"/>
            <a:ext cx="1124479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84007-5BC7-854B-B761-C6C8100763B0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2001838" y="6592888"/>
            <a:ext cx="538480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Voorbeeldpresentatie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69300" y="6592888"/>
            <a:ext cx="414338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5AD9E-5EE3-184D-B808-0DFA8528220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3"/>
          </p:nvPr>
        </p:nvSpPr>
        <p:spPr>
          <a:xfrm>
            <a:off x="603250" y="1163638"/>
            <a:ext cx="3992563" cy="5084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4775201" y="1163638"/>
            <a:ext cx="4008437" cy="5084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11188" y="6591300"/>
            <a:ext cx="1124479" cy="179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84007-5BC7-854B-B761-C6C8100763B0}" type="datetime1">
              <a:rPr lang="nl-NL"/>
              <a:pPr>
                <a:defRPr/>
              </a:pPr>
              <a:t>10-11-16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2001838" y="6592888"/>
            <a:ext cx="5384801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Voorbeeldpresentatie</a:t>
            </a:r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69300" y="6592888"/>
            <a:ext cx="414338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5AD9E-5EE3-184D-B808-0DFA8528220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3"/>
          </p:nvPr>
        </p:nvSpPr>
        <p:spPr>
          <a:xfrm>
            <a:off x="603250" y="1163638"/>
            <a:ext cx="3992563" cy="5084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4775201" y="1163637"/>
            <a:ext cx="4008437" cy="24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/>
          </p:nvPr>
        </p:nvSpPr>
        <p:spPr>
          <a:xfrm>
            <a:off x="4775200" y="3800400"/>
            <a:ext cx="4008438" cy="24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6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mRdam_basislogo_rgb_300dp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13" y="0"/>
            <a:ext cx="4095750" cy="100791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>
          <a:xfrm>
            <a:off x="603251" y="0"/>
            <a:ext cx="3992562" cy="1004888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FF"/>
              </a:solidFill>
            </a:endParaRPr>
          </a:p>
        </p:txBody>
      </p:sp>
      <p:sp>
        <p:nvSpPr>
          <p:cNvPr id="15" name="Rectangle 27"/>
          <p:cNvSpPr>
            <a:spLocks noChangeArrowheads="1"/>
          </p:cNvSpPr>
          <p:nvPr userDrawn="1"/>
        </p:nvSpPr>
        <p:spPr bwMode="gray">
          <a:xfrm>
            <a:off x="595312" y="1163638"/>
            <a:ext cx="4000501" cy="4002087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Tijdelijke aanduiding voor afbeelding 9"/>
          <p:cNvSpPr>
            <a:spLocks noGrp="1"/>
          </p:cNvSpPr>
          <p:nvPr>
            <p:ph type="pic" sz="quarter" idx="11"/>
          </p:nvPr>
        </p:nvSpPr>
        <p:spPr>
          <a:xfrm>
            <a:off x="4775200" y="1163638"/>
            <a:ext cx="4008438" cy="5694362"/>
          </a:xfrm>
          <a:solidFill>
            <a:schemeClr val="bg1">
              <a:lumMod val="95000"/>
            </a:schemeClr>
          </a:solidFill>
        </p:spPr>
        <p:txBody>
          <a:bodyPr lIns="6480000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350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gray">
          <a:xfrm>
            <a:off x="-18000" y="0"/>
            <a:ext cx="9162000" cy="6876000"/>
          </a:xfrm>
          <a:prstGeom prst="rect">
            <a:avLst/>
          </a:prstGeom>
          <a:solidFill>
            <a:srgbClr val="464646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 dirty="0">
              <a:solidFill>
                <a:srgbClr val="484848"/>
              </a:solidFill>
              <a:cs typeface="+mn-cs"/>
            </a:endParaRPr>
          </a:p>
        </p:txBody>
      </p:sp>
      <p:cxnSp>
        <p:nvCxnSpPr>
          <p:cNvPr id="15" name="Rechte verbindingslijn 3"/>
          <p:cNvCxnSpPr/>
          <p:nvPr/>
        </p:nvCxnSpPr>
        <p:spPr>
          <a:xfrm>
            <a:off x="0" y="6489681"/>
            <a:ext cx="9144000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0800" y="420688"/>
            <a:ext cx="1041400" cy="355600"/>
          </a:xfrm>
          <a:prstGeom prst="rect">
            <a:avLst/>
          </a:prstGeom>
        </p:spPr>
      </p:pic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11188" y="6591300"/>
            <a:ext cx="1124479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dirty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nl-NL" dirty="0" smtClean="0"/>
              <a:t>22 januari 2016</a:t>
            </a:r>
            <a:endParaRPr lang="en-US" dirty="0"/>
          </a:p>
        </p:txBody>
      </p:sp>
      <p:sp>
        <p:nvSpPr>
          <p:cNvPr id="32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2001838" y="6592888"/>
            <a:ext cx="5384801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dirty="0" err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Gemeente Rotterdam - </a:t>
            </a:r>
            <a:endParaRPr lang="en-US" dirty="0"/>
          </a:p>
        </p:txBody>
      </p:sp>
      <p:sp>
        <p:nvSpPr>
          <p:cNvPr id="33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369300" y="6592888"/>
            <a:ext cx="41433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6C00045-6252-134E-AEF1-5945D66C0B42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8" r:id="rId2"/>
    <p:sldLayoutId id="2147483738" r:id="rId3"/>
    <p:sldLayoutId id="2147483740" r:id="rId4"/>
    <p:sldLayoutId id="2147483742" r:id="rId5"/>
    <p:sldLayoutId id="2147483743" r:id="rId6"/>
    <p:sldLayoutId id="2147483750" r:id="rId7"/>
    <p:sldLayoutId id="2147483749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lang="en-US" sz="2400" b="1" i="0" dirty="0">
          <a:solidFill>
            <a:srgbClr val="FFFFFF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+mn-ea"/>
          <a:cs typeface="Arial"/>
        </a:defRPr>
      </a:lvl1pPr>
      <a:lvl2pPr marL="4572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+mn-ea"/>
          <a:cs typeface="Arial"/>
        </a:defRPr>
      </a:lvl2pPr>
      <a:lvl3pPr marL="9144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Arial" charset="0"/>
          <a:cs typeface="Arial"/>
        </a:defRPr>
      </a:lvl3pPr>
      <a:lvl4pPr marL="13716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Arial" charset="0"/>
          <a:cs typeface="Arial"/>
        </a:defRPr>
      </a:lvl4pPr>
      <a:lvl5pPr marL="18288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Arial" charset="0"/>
          <a:cs typeface="Arial"/>
        </a:defRPr>
      </a:lvl5pPr>
      <a:lvl6pPr marL="29559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34131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38703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43275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11188" y="414339"/>
            <a:ext cx="6669088" cy="56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</a:t>
            </a:r>
            <a:endParaRPr 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046163"/>
            <a:ext cx="8174038" cy="520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Tekst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11188" y="6591300"/>
            <a:ext cx="1124479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00" dirty="0">
                <a:solidFill>
                  <a:srgbClr val="18930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nl-NL" dirty="0"/>
              <a:t>22 januari 2016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2001838" y="6592888"/>
            <a:ext cx="5384801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 dirty="0" err="1">
                <a:solidFill>
                  <a:srgbClr val="18930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Gemeente Rotterdam -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369300" y="6592888"/>
            <a:ext cx="41433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189300"/>
                </a:solidFill>
                <a:cs typeface="+mn-cs"/>
              </a:defRPr>
            </a:lvl1pPr>
          </a:lstStyle>
          <a:p>
            <a:pPr>
              <a:defRPr/>
            </a:pPr>
            <a:fld id="{66C00045-6252-134E-AEF1-5945D66C0B4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033" name="Afbeelding 16" descr="GemRdam_bloklogo_rgb_PP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20688"/>
            <a:ext cx="13684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3"/>
          <p:cNvCxnSpPr/>
          <p:nvPr/>
        </p:nvCxnSpPr>
        <p:spPr>
          <a:xfrm>
            <a:off x="0" y="6489681"/>
            <a:ext cx="9144000" cy="0"/>
          </a:xfrm>
          <a:prstGeom prst="line">
            <a:avLst/>
          </a:prstGeom>
          <a:ln w="6350">
            <a:solidFill>
              <a:srgbClr val="1893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06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lang="en-US" sz="2400" b="1" i="0" dirty="0">
          <a:solidFill>
            <a:srgbClr val="18933C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200" b="1">
          <a:solidFill>
            <a:srgbClr val="18933C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+mn-ea"/>
          <a:cs typeface="Arial"/>
        </a:defRPr>
      </a:lvl1pPr>
      <a:lvl2pPr marL="4572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+mn-ea"/>
          <a:cs typeface="Arial"/>
        </a:defRPr>
      </a:lvl2pPr>
      <a:lvl3pPr marL="9144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Arial" charset="0"/>
          <a:cs typeface="Arial"/>
        </a:defRPr>
      </a:lvl3pPr>
      <a:lvl4pPr marL="13716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Arial" charset="0"/>
          <a:cs typeface="Arial"/>
        </a:defRPr>
      </a:lvl4pPr>
      <a:lvl5pPr marL="1828800" indent="0" algn="l" rtl="0" eaLnBrk="1" fontAlgn="base" hangingPunct="1">
        <a:lnSpc>
          <a:spcPts val="3400"/>
        </a:lnSpc>
        <a:spcBef>
          <a:spcPct val="0"/>
        </a:spcBef>
        <a:spcAft>
          <a:spcPct val="0"/>
        </a:spcAft>
        <a:buFontTx/>
        <a:buNone/>
        <a:defRPr sz="2400" b="0" i="0">
          <a:solidFill>
            <a:srgbClr val="000000"/>
          </a:solidFill>
          <a:latin typeface="Arial"/>
          <a:ea typeface="Arial" charset="0"/>
          <a:cs typeface="Arial"/>
        </a:defRPr>
      </a:lvl5pPr>
      <a:lvl6pPr marL="29559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34131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38703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4327525" indent="-15875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/>
        </p:nvSpPr>
        <p:spPr bwMode="gray">
          <a:xfrm>
            <a:off x="595312" y="1163638"/>
            <a:ext cx="4000501" cy="4002087"/>
          </a:xfrm>
          <a:prstGeom prst="rect">
            <a:avLst/>
          </a:prstGeom>
          <a:solidFill>
            <a:srgbClr val="18933C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 dirty="0">
              <a:cs typeface="+mn-cs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white">
          <a:xfrm>
            <a:off x="603250" y="1163638"/>
            <a:ext cx="3992563" cy="381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80000" tIns="9000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3400" b="1" i="0" baseline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742950" indent="-285750"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3400" b="0" i="0">
                <a:solidFill>
                  <a:schemeClr val="bg1"/>
                </a:solidFill>
                <a:latin typeface="Arial for Rotterdam"/>
                <a:ea typeface="+mn-ea"/>
                <a:cs typeface="Arial for Rotterdam"/>
              </a:defRPr>
            </a:lvl2pPr>
            <a:lvl3pPr marL="1149350" indent="-234950"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rgbClr val="000000"/>
                </a:solidFill>
                <a:latin typeface="Arial"/>
                <a:ea typeface="Arial" charset="0"/>
                <a:cs typeface="Arial"/>
              </a:defRPr>
            </a:lvl3pPr>
            <a:lvl4pPr marL="1730375" indent="-358775"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rgbClr val="000000"/>
                </a:solidFill>
                <a:latin typeface="Arial"/>
                <a:ea typeface="Arial" charset="0"/>
                <a:cs typeface="Arial"/>
              </a:defRPr>
            </a:lvl4pPr>
            <a:lvl5pPr marL="2339975" indent="-511175"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400" b="0" i="0">
                <a:solidFill>
                  <a:srgbClr val="000000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+mj-lt"/>
                <a:cs typeface="Arial for Rotterdam"/>
              </a:rPr>
              <a:t>Festival van de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cs typeface="Arial for Rotterdam"/>
              </a:rPr>
              <a:t>Toekomst</a:t>
            </a:r>
            <a:endParaRPr lang="en-US" sz="3200" dirty="0" smtClean="0">
              <a:solidFill>
                <a:schemeClr val="bg1"/>
              </a:solidFill>
              <a:latin typeface="+mj-lt"/>
              <a:cs typeface="Arial for Rotterdam"/>
            </a:endParaRPr>
          </a:p>
          <a:p>
            <a:endParaRPr lang="en-US" sz="3200" dirty="0">
              <a:solidFill>
                <a:schemeClr val="bg1"/>
              </a:solidFill>
              <a:latin typeface="+mj-lt"/>
              <a:cs typeface="Arial for Rotterdam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+mj-lt"/>
                <a:cs typeface="Arial for Rotterdam"/>
              </a:rPr>
              <a:t>Draadloos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cs typeface="Arial for Rotterdam"/>
              </a:rPr>
              <a:t> laden</a:t>
            </a:r>
          </a:p>
          <a:p>
            <a:r>
              <a:rPr lang="en-US" sz="2400" i="1" dirty="0" smtClean="0">
                <a:solidFill>
                  <a:schemeClr val="bg1"/>
                </a:solidFill>
                <a:latin typeface="+mj-lt"/>
                <a:cs typeface="Arial for Rotterdam"/>
              </a:rPr>
              <a:t>Is Rotterdam de </a:t>
            </a:r>
            <a:r>
              <a:rPr lang="en-US" sz="2400" i="1" dirty="0" err="1" smtClean="0">
                <a:solidFill>
                  <a:schemeClr val="bg1"/>
                </a:solidFill>
                <a:latin typeface="+mj-lt"/>
                <a:cs typeface="Arial for Rotterdam"/>
              </a:rPr>
              <a:t>draad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  <a:cs typeface="Arial for Rotterdam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+mj-lt"/>
                <a:cs typeface="Arial for Rotterdam"/>
              </a:rPr>
              <a:t>kwijt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  <a:cs typeface="Arial for Rotterdam"/>
              </a:rPr>
              <a:t>?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  <a:latin typeface="+mn-lt"/>
              <a:cs typeface="Arial for Rotterdam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+mn-lt"/>
                <a:cs typeface="Arial for Rotterdam"/>
              </a:rPr>
              <a:t>WELKOM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7735" r="16688" b="10653"/>
          <a:stretch/>
        </p:blipFill>
        <p:spPr>
          <a:xfrm>
            <a:off x="4796971" y="1179125"/>
            <a:ext cx="4230915" cy="55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6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55859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2"/>
          <a:stretch/>
        </p:blipFill>
        <p:spPr>
          <a:xfrm>
            <a:off x="7241524" y="77560"/>
            <a:ext cx="1757063" cy="804685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11536" y="3333371"/>
            <a:ext cx="3746500" cy="2862323"/>
          </a:xfrm>
          <a:prstGeom prst="rect">
            <a:avLst/>
          </a:prstGeom>
          <a:noFill/>
          <a:ln>
            <a:solidFill>
              <a:srgbClr val="18933C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Contract </a:t>
            </a:r>
            <a:r>
              <a:rPr lang="en-GB" dirty="0" err="1" smtClean="0"/>
              <a:t>partij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11" name="Rechthoek 10"/>
          <p:cNvSpPr/>
          <p:nvPr/>
        </p:nvSpPr>
        <p:spPr>
          <a:xfrm>
            <a:off x="934434" y="145534"/>
            <a:ext cx="3497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cs typeface="Arial for Rotterdam"/>
              </a:rPr>
              <a:t>Best Value Procurement</a:t>
            </a:r>
            <a:endParaRPr lang="en-US" sz="2400" dirty="0">
              <a:solidFill>
                <a:schemeClr val="bg1"/>
              </a:solidFill>
              <a:cs typeface="Arial for Rotterdam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17500" y="1612900"/>
            <a:ext cx="795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Project partners</a:t>
            </a:r>
          </a:p>
        </p:txBody>
      </p:sp>
      <p:pic>
        <p:nvPicPr>
          <p:cNvPr id="1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171700"/>
            <a:ext cx="3314700" cy="5298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13238" r="9687" b="27391"/>
          <a:stretch/>
        </p:blipFill>
        <p:spPr bwMode="auto">
          <a:xfrm>
            <a:off x="6049326" y="2171700"/>
            <a:ext cx="1342074" cy="50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7" name="Afbeelding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44" y="5387211"/>
            <a:ext cx="12573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Afbeelding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26" y="2192337"/>
            <a:ext cx="858633" cy="33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Afbeelding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6" y="5118514"/>
            <a:ext cx="1113474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00" y="2205495"/>
            <a:ext cx="1879600" cy="48521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99" y="4060853"/>
            <a:ext cx="1917701" cy="655215"/>
          </a:xfrm>
          <a:prstGeom prst="rect">
            <a:avLst/>
          </a:prstGeom>
        </p:spPr>
      </p:pic>
      <p:pic>
        <p:nvPicPr>
          <p:cNvPr id="22" name="Afbeelding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49" y="3369496"/>
            <a:ext cx="5321300" cy="2667000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218679" y="1119598"/>
            <a:ext cx="86487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6765" y="4975655"/>
            <a:ext cx="1346200" cy="336550"/>
          </a:xfrm>
          <a:prstGeom prst="rect">
            <a:avLst/>
          </a:prstGeom>
        </p:spPr>
      </p:pic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611188" y="414339"/>
            <a:ext cx="6669088" cy="565149"/>
          </a:xfrm>
        </p:spPr>
        <p:txBody>
          <a:bodyPr/>
          <a:lstStyle/>
          <a:p>
            <a:r>
              <a:rPr lang="nl-NL" dirty="0" smtClean="0"/>
              <a:t>Projectpartners proces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86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Gewenste situatie</a:t>
            </a:r>
            <a:br>
              <a:rPr lang="nl-NL" dirty="0" smtClean="0"/>
            </a:br>
            <a:r>
              <a:rPr lang="nl-NL" sz="1800" b="0" dirty="0" smtClean="0"/>
              <a:t>Geen verstorende elementen in straatbeeld</a:t>
            </a:r>
            <a:br>
              <a:rPr lang="nl-NL" sz="1800" b="0" dirty="0" smtClean="0"/>
            </a:br>
            <a:r>
              <a:rPr lang="nl-NL" sz="1800" b="0" dirty="0" smtClean="0"/>
              <a:t>Gebruiksgemak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215900" y="1460500"/>
            <a:ext cx="8509000" cy="491490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 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9" name="Afbeelding 8" descr="INDUCT1601 - A0 Poster-HR-page-0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23563" r="8611" b="16158"/>
          <a:stretch/>
        </p:blipFill>
        <p:spPr>
          <a:xfrm>
            <a:off x="666525" y="1547701"/>
            <a:ext cx="7856134" cy="42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4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Toekomstige toepassingen</a:t>
            </a:r>
            <a:br>
              <a:rPr lang="nl-NL" dirty="0" smtClean="0"/>
            </a:br>
            <a:r>
              <a:rPr lang="nl-NL" sz="1800" b="0" dirty="0" err="1" smtClean="0"/>
              <a:t>Car</a:t>
            </a:r>
            <a:r>
              <a:rPr lang="nl-NL" sz="1800" b="0" dirty="0" smtClean="0"/>
              <a:t> </a:t>
            </a:r>
            <a:r>
              <a:rPr lang="nl-NL" sz="1800" b="0" dirty="0" err="1" smtClean="0"/>
              <a:t>sharing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8" name="Afbeelding 7" descr="Schermafbeelding 2016-11-09 om 14.14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3" y="1409014"/>
            <a:ext cx="8241134" cy="46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Toekomstige toepassingen</a:t>
            </a:r>
            <a:br>
              <a:rPr lang="nl-NL" dirty="0" smtClean="0"/>
            </a:br>
            <a:r>
              <a:rPr lang="nl-NL" sz="1800" b="0" dirty="0" smtClean="0"/>
              <a:t>Autonoom rijden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8" name="Afbeelding 7" descr="Schermafbeelding 2016-11-09 om 14.15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45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7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Toekomstige toepassing</a:t>
            </a:r>
            <a:br>
              <a:rPr lang="nl-NL" dirty="0" smtClean="0"/>
            </a:br>
            <a:r>
              <a:rPr lang="nl-NL" sz="1800" b="0" dirty="0" smtClean="0"/>
              <a:t>Dynamisch draadloos laden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8" name="Afbeelding 7" descr="Schermafbeelding 2016-11-09 om 14.15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Schermafbeelding 2016-11-09 om 13.5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3" y="903377"/>
            <a:ext cx="6547494" cy="443788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55859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2"/>
          <a:stretch/>
        </p:blipFill>
        <p:spPr>
          <a:xfrm>
            <a:off x="7241524" y="77560"/>
            <a:ext cx="1757063" cy="804685"/>
          </a:xfrm>
          <a:prstGeom prst="rect">
            <a:avLst/>
          </a:prstGeom>
        </p:spPr>
      </p:pic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22678" y="295285"/>
            <a:ext cx="6669088" cy="565149"/>
          </a:xfrm>
        </p:spPr>
        <p:txBody>
          <a:bodyPr/>
          <a:lstStyle/>
          <a:p>
            <a:r>
              <a:rPr lang="nl-NL" dirty="0" smtClean="0"/>
              <a:t>Persaandacht voor pilot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12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9" name="Afbeelding 8" descr="Schermafbeelding 2016-11-09 om 13.54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" y="872555"/>
            <a:ext cx="7448583" cy="553583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22678" y="295285"/>
            <a:ext cx="6669088" cy="565149"/>
          </a:xfrm>
        </p:spPr>
        <p:txBody>
          <a:bodyPr/>
          <a:lstStyle/>
          <a:p>
            <a:r>
              <a:rPr lang="nl-NL" dirty="0" smtClean="0"/>
              <a:t>Persaandacht voor pilot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110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2" name="Afbeelding 1" descr="Schermafbeelding 2016-11-09 om 13.53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1" y="798784"/>
            <a:ext cx="4894509" cy="4387809"/>
          </a:xfrm>
          <a:prstGeom prst="rect">
            <a:avLst/>
          </a:prstGeom>
        </p:spPr>
      </p:pic>
      <p:pic>
        <p:nvPicPr>
          <p:cNvPr id="8" name="Afbeelding 7" descr="Schermafbeelding 2016-11-09 om 13.52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17" y="4028524"/>
            <a:ext cx="5569757" cy="2316137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122238" y="5449602"/>
            <a:ext cx="12638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00" dirty="0"/>
              <a:t>http://nos.nl/artikel/2141964-rotterdam-experimenteert-met-laadplaat-voor-elektrische-auto-s.html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l="8889" t="6666" r="57222" b="22222"/>
          <a:stretch/>
        </p:blipFill>
        <p:spPr>
          <a:xfrm>
            <a:off x="4543972" y="1494109"/>
            <a:ext cx="3733813" cy="24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5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Nieuwe techniek?</a:t>
            </a:r>
            <a:br>
              <a:rPr lang="nl-NL" dirty="0" smtClean="0"/>
            </a:br>
            <a:r>
              <a:rPr lang="nl-NL" sz="1800" b="0" dirty="0" smtClean="0"/>
              <a:t>Inductie is overal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8" name="Afbeelding 7" descr="Schermafbeelding 2016-11-09 om 14.14.0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8" t="3348" r="2053" b="1746"/>
          <a:stretch/>
        </p:blipFill>
        <p:spPr>
          <a:xfrm>
            <a:off x="357178" y="1200461"/>
            <a:ext cx="7947206" cy="51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7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Overdracht van energie</a:t>
            </a:r>
            <a:br>
              <a:rPr lang="nl-NL" dirty="0" smtClean="0"/>
            </a:br>
            <a:r>
              <a:rPr lang="nl-NL" sz="1800" b="0" dirty="0" smtClean="0"/>
              <a:t>Trillingen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8" name="Afbeelding 7" descr="Schermafbeelding 2016-11-09 om 14.14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30" y="1359198"/>
            <a:ext cx="6729414" cy="49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8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Overdracht van energie</a:t>
            </a:r>
            <a:br>
              <a:rPr lang="nl-NL" dirty="0" smtClean="0"/>
            </a:br>
            <a:r>
              <a:rPr lang="nl-NL" sz="1800" b="0" dirty="0" smtClean="0"/>
              <a:t>Twee spoelen</a:t>
            </a: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9" name="Afbeelding 8" descr="INDUCT1601 - A0 Poster-H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1873" r="10833" b="13416"/>
          <a:stretch/>
        </p:blipFill>
        <p:spPr>
          <a:xfrm>
            <a:off x="813572" y="1421226"/>
            <a:ext cx="7434111" cy="43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8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werkt het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5B035-3816-A94B-A934-889F67B0BD93}" type="datetime1">
              <a:rPr lang="nl-NL" smtClean="0"/>
              <a:pPr>
                <a:defRPr/>
              </a:pPr>
              <a:t>10-11-16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Voorbeeldpresentatie</a:t>
            </a: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Afbeelding 6" descr="Schermafbeelding 2016-06-21 om 15.4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519"/>
            <a:ext cx="8985880" cy="40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4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deze pilot?</a:t>
            </a:r>
            <a:br>
              <a:rPr lang="nl-NL" dirty="0" smtClean="0"/>
            </a:br>
            <a:endParaRPr lang="nl-NL" sz="1800" b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10-11-2016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Draadloos</a:t>
            </a:r>
            <a:r>
              <a:rPr lang="en-US" dirty="0" smtClean="0"/>
              <a:t> laden</a:t>
            </a:r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1A956-5177-F34D-8217-95F669959E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609600" y="1046164"/>
            <a:ext cx="8174038" cy="52022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3pPr>
            <a:lvl4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4pPr>
            <a:lvl5pPr marL="0" indent="-252000" algn="l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400" b="0" i="0">
                <a:solidFill>
                  <a:srgbClr val="FFFFFF"/>
                </a:solidFill>
                <a:latin typeface="Arial"/>
                <a:ea typeface="Arial" charset="0"/>
                <a:cs typeface="Arial"/>
              </a:defRPr>
            </a:lvl5pPr>
            <a:lvl6pPr marL="29559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4131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8703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4327525" indent="-15875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6464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Afbeelding 2" descr="Engie_icon_Rotterdam_inductieladen_RGB-ligg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24" y="77560"/>
            <a:ext cx="1757063" cy="96800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7" t="43065" r="41849" b="21775"/>
          <a:stretch/>
        </p:blipFill>
        <p:spPr bwMode="auto">
          <a:xfrm>
            <a:off x="4570012" y="1562676"/>
            <a:ext cx="3795320" cy="278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805" t="38701" r="40094" b="174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438150" y="1295400"/>
            <a:ext cx="3686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Groei aantal E-voertuigen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Inpassing buitenruimte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Testen en proeftuin bieden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Marktontwikkeling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mtClean="0"/>
              <a:t>Verbinden</a:t>
            </a: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 smtClean="0"/>
              <a:t>Let’s</a:t>
            </a:r>
            <a:r>
              <a:rPr lang="nl-NL" dirty="0" smtClean="0"/>
              <a:t> do </a:t>
            </a:r>
            <a:r>
              <a:rPr lang="nl-NL" dirty="0" err="1" smtClean="0"/>
              <a:t>it</a:t>
            </a:r>
            <a:r>
              <a:rPr lang="nl-NL" dirty="0" smtClean="0"/>
              <a:t>!</a:t>
            </a:r>
            <a:endParaRPr lang="nl-NL" dirty="0" smtClean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6" y="3579409"/>
            <a:ext cx="3209925" cy="20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7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rotterdam_donker">
  <a:themeElements>
    <a:clrScheme name="Custom 5">
      <a:dk1>
        <a:srgbClr val="FFFFFF"/>
      </a:dk1>
      <a:lt1>
        <a:srgbClr val="FFFFFF"/>
      </a:lt1>
      <a:dk2>
        <a:srgbClr val="8C8D8C"/>
      </a:dk2>
      <a:lt2>
        <a:srgbClr val="FFFFFF"/>
      </a:lt2>
      <a:accent1>
        <a:srgbClr val="18933C"/>
      </a:accent1>
      <a:accent2>
        <a:srgbClr val="67B87F"/>
      </a:accent2>
      <a:accent3>
        <a:srgbClr val="B3DBBF"/>
      </a:accent3>
      <a:accent4>
        <a:srgbClr val="F2F2F2"/>
      </a:accent4>
      <a:accent5>
        <a:srgbClr val="808080"/>
      </a:accent5>
      <a:accent6>
        <a:srgbClr val="A5A5A5"/>
      </a:accent6>
      <a:hlink>
        <a:srgbClr val="CCCCCC"/>
      </a:hlink>
      <a:folHlink>
        <a:srgbClr val="6B7EEF"/>
      </a:folHlink>
    </a:clrScheme>
    <a:fontScheme name="Aangepas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meenteRotterdam_P 1">
        <a:dk1>
          <a:srgbClr val="0B1966"/>
        </a:dk1>
        <a:lt1>
          <a:srgbClr val="FFFFFF"/>
        </a:lt1>
        <a:dk2>
          <a:srgbClr val="FFFFFF"/>
        </a:dk2>
        <a:lt2>
          <a:srgbClr val="000000"/>
        </a:lt2>
        <a:accent1>
          <a:srgbClr val="18933C"/>
        </a:accent1>
        <a:accent2>
          <a:srgbClr val="1833D4"/>
        </a:accent2>
        <a:accent3>
          <a:srgbClr val="FFFFFF"/>
        </a:accent3>
        <a:accent4>
          <a:srgbClr val="081456"/>
        </a:accent4>
        <a:accent5>
          <a:srgbClr val="ABC8AF"/>
        </a:accent5>
        <a:accent6>
          <a:srgbClr val="152DC0"/>
        </a:accent6>
        <a:hlink>
          <a:srgbClr val="1FC14D"/>
        </a:hlink>
        <a:folHlink>
          <a:srgbClr val="6B7E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otterdam_Donker_Powerpoint.potx" id="{BF5EE7B9-1451-4C4B-BF6D-CB00892183D3}" vid="{AA8DC35B-3F6D-4EF8-BC0C-E82C792E25D6}"/>
    </a:ext>
  </a:extLst>
</a:theme>
</file>

<file path=ppt/theme/theme2.xml><?xml version="1.0" encoding="utf-8"?>
<a:theme xmlns:a="http://schemas.openxmlformats.org/drawingml/2006/main" name="powerpoint_rotterdam">
  <a:themeElements>
    <a:clrScheme name="Custom 3">
      <a:dk1>
        <a:srgbClr val="000000"/>
      </a:dk1>
      <a:lt1>
        <a:srgbClr val="FFFFFF"/>
      </a:lt1>
      <a:dk2>
        <a:srgbClr val="8C8D8C"/>
      </a:dk2>
      <a:lt2>
        <a:srgbClr val="3C3C3C"/>
      </a:lt2>
      <a:accent1>
        <a:srgbClr val="18933C"/>
      </a:accent1>
      <a:accent2>
        <a:srgbClr val="67B87F"/>
      </a:accent2>
      <a:accent3>
        <a:srgbClr val="B3DBBF"/>
      </a:accent3>
      <a:accent4>
        <a:srgbClr val="DFE0E1"/>
      </a:accent4>
      <a:accent5>
        <a:srgbClr val="585858"/>
      </a:accent5>
      <a:accent6>
        <a:srgbClr val="878787"/>
      </a:accent6>
      <a:hlink>
        <a:srgbClr val="AFAFAF"/>
      </a:hlink>
      <a:folHlink>
        <a:srgbClr val="6B7EEF"/>
      </a:folHlink>
    </a:clrScheme>
    <a:fontScheme name="Aangepas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GemeenteRotterdam_P 1">
        <a:dk1>
          <a:srgbClr val="0B1966"/>
        </a:dk1>
        <a:lt1>
          <a:srgbClr val="FFFFFF"/>
        </a:lt1>
        <a:dk2>
          <a:srgbClr val="FFFFFF"/>
        </a:dk2>
        <a:lt2>
          <a:srgbClr val="000000"/>
        </a:lt2>
        <a:accent1>
          <a:srgbClr val="18933C"/>
        </a:accent1>
        <a:accent2>
          <a:srgbClr val="1833D4"/>
        </a:accent2>
        <a:accent3>
          <a:srgbClr val="FFFFFF"/>
        </a:accent3>
        <a:accent4>
          <a:srgbClr val="081456"/>
        </a:accent4>
        <a:accent5>
          <a:srgbClr val="ABC8AF"/>
        </a:accent5>
        <a:accent6>
          <a:srgbClr val="152DC0"/>
        </a:accent6>
        <a:hlink>
          <a:srgbClr val="1FC14D"/>
        </a:hlink>
        <a:folHlink>
          <a:srgbClr val="6B7E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otterdam_Powerpoint.potx" id="{7AB717DF-2A54-40E1-A062-6D89AA47AB2E}" vid="{40FA85CD-E10A-40B4-9294-D9D89008E3F0}"/>
    </a:ext>
  </a:extLst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Rotterdam_Donker_Powerpoint</Template>
  <TotalTime>736</TotalTime>
  <Words>194</Words>
  <Application>Microsoft Macintosh PowerPoint</Application>
  <PresentationFormat>Diavoorstelling (4:3)</PresentationFormat>
  <Paragraphs>97</Paragraphs>
  <Slides>14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16" baseType="lpstr">
      <vt:lpstr>powerpoint_rotterdam_donker</vt:lpstr>
      <vt:lpstr>powerpoint_rotterdam</vt:lpstr>
      <vt:lpstr>PowerPoint-presentatie</vt:lpstr>
      <vt:lpstr>Persaandacht voor pilot</vt:lpstr>
      <vt:lpstr>Persaandacht voor pilot</vt:lpstr>
      <vt:lpstr>PowerPoint-presentatie</vt:lpstr>
      <vt:lpstr>Nieuwe techniek? Inductie is overal</vt:lpstr>
      <vt:lpstr>Overdracht van energie Trillingen</vt:lpstr>
      <vt:lpstr>Overdracht van energie Twee spoelen</vt:lpstr>
      <vt:lpstr>Hoe werkt het</vt:lpstr>
      <vt:lpstr>Waarom deze pilot? </vt:lpstr>
      <vt:lpstr>Projectpartners proces</vt:lpstr>
      <vt:lpstr>Gewenste situatie Geen verstorende elementen in straatbeeld Gebruiksgemak</vt:lpstr>
      <vt:lpstr>Toekomstige toepassingen Car sharing</vt:lpstr>
      <vt:lpstr>Toekomstige toepassingen Autonoom rijden</vt:lpstr>
      <vt:lpstr>Toekomstige toepassing Dynamisch draadloos laden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Ham Y.E. van (Yvonne)</dc:creator>
  <cp:lastModifiedBy>Fleur Elfrink</cp:lastModifiedBy>
  <cp:revision>82</cp:revision>
  <cp:lastPrinted>2016-11-02T18:41:35Z</cp:lastPrinted>
  <dcterms:created xsi:type="dcterms:W3CDTF">2016-03-20T20:13:36Z</dcterms:created>
  <dcterms:modified xsi:type="dcterms:W3CDTF">2016-11-10T12:28:58Z</dcterms:modified>
</cp:coreProperties>
</file>